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9"/>
  </p:notesMasterIdLst>
  <p:sldIdLst>
    <p:sldId id="256" r:id="rId2"/>
    <p:sldId id="293" r:id="rId3"/>
    <p:sldId id="258" r:id="rId4"/>
    <p:sldId id="259" r:id="rId5"/>
    <p:sldId id="283" r:id="rId6"/>
    <p:sldId id="260" r:id="rId7"/>
    <p:sldId id="263" r:id="rId8"/>
    <p:sldId id="284" r:id="rId9"/>
    <p:sldId id="264" r:id="rId10"/>
    <p:sldId id="265" r:id="rId11"/>
    <p:sldId id="266" r:id="rId12"/>
    <p:sldId id="267" r:id="rId13"/>
    <p:sldId id="286" r:id="rId14"/>
    <p:sldId id="268" r:id="rId15"/>
    <p:sldId id="262" r:id="rId16"/>
    <p:sldId id="287" r:id="rId17"/>
    <p:sldId id="269" r:id="rId18"/>
    <p:sldId id="261" r:id="rId19"/>
    <p:sldId id="270" r:id="rId20"/>
    <p:sldId id="271" r:id="rId21"/>
    <p:sldId id="272" r:id="rId22"/>
    <p:sldId id="289" r:id="rId23"/>
    <p:sldId id="273" r:id="rId24"/>
    <p:sldId id="290" r:id="rId25"/>
    <p:sldId id="291" r:id="rId26"/>
    <p:sldId id="292" r:id="rId27"/>
    <p:sldId id="276" r:id="rId28"/>
  </p:sldIdLst>
  <p:sldSz cx="10080625" cy="68040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3082"/>
  </p:normalViewPr>
  <p:slideViewPr>
    <p:cSldViewPr snapToGrid="0" snapToObjects="1">
      <p:cViewPr varScale="1">
        <p:scale>
          <a:sx n="107" d="100"/>
          <a:sy n="107" d="100"/>
        </p:scale>
        <p:origin x="912" y="78"/>
      </p:cViewPr>
      <p:guideLst/>
    </p:cSldViewPr>
  </p:slideViewPr>
  <p:notesTextViewPr>
    <p:cViewPr>
      <p:scale>
        <a:sx n="35" d="100"/>
        <a:sy n="3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CDAE7-D47F-1A49-8B16-531D2F8E987C}" type="datetimeFigureOut">
              <a:rPr lang="pl-PL" smtClean="0"/>
              <a:t>24-01-2022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1143000"/>
            <a:ext cx="4572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8D925-7428-E241-B3FE-6216035B58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6530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8D925-7428-E241-B3FE-6216035B587F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1761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8D925-7428-E241-B3FE-6216035B587F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2167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8D925-7428-E241-B3FE-6216035B587F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4299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8D925-7428-E241-B3FE-6216035B587F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5795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1113529"/>
            <a:ext cx="8568531" cy="2368809"/>
          </a:xfrm>
        </p:spPr>
        <p:txBody>
          <a:bodyPr anchor="b"/>
          <a:lstStyle>
            <a:lvl1pPr algn="ctr">
              <a:defRPr sz="5953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573688"/>
            <a:ext cx="7560469" cy="1642731"/>
          </a:xfrm>
        </p:spPr>
        <p:txBody>
          <a:bodyPr/>
          <a:lstStyle>
            <a:lvl1pPr marL="0" indent="0" algn="ctr">
              <a:buNone/>
              <a:defRPr sz="2381"/>
            </a:lvl1pPr>
            <a:lvl2pPr marL="453588" indent="0" algn="ctr">
              <a:buNone/>
              <a:defRPr sz="1984"/>
            </a:lvl2pPr>
            <a:lvl3pPr marL="907176" indent="0" algn="ctr">
              <a:buNone/>
              <a:defRPr sz="1786"/>
            </a:lvl3pPr>
            <a:lvl4pPr marL="1360764" indent="0" algn="ctr">
              <a:buNone/>
              <a:defRPr sz="1587"/>
            </a:lvl4pPr>
            <a:lvl5pPr marL="1814352" indent="0" algn="ctr">
              <a:buNone/>
              <a:defRPr sz="1587"/>
            </a:lvl5pPr>
            <a:lvl6pPr marL="2267941" indent="0" algn="ctr">
              <a:buNone/>
              <a:defRPr sz="1587"/>
            </a:lvl6pPr>
            <a:lvl7pPr marL="2721529" indent="0" algn="ctr">
              <a:buNone/>
              <a:defRPr sz="1587"/>
            </a:lvl7pPr>
            <a:lvl8pPr marL="3175117" indent="0" algn="ctr">
              <a:buNone/>
              <a:defRPr sz="1587"/>
            </a:lvl8pPr>
            <a:lvl9pPr marL="3628705" indent="0" algn="ctr">
              <a:buNone/>
              <a:defRPr sz="1587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D9123-A6AD-3946-BB32-D173B0E04B4E}" type="datetimeFigureOut">
              <a:rPr lang="pl-PL" smtClean="0"/>
              <a:t>24-01-2022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E0C-4858-D246-B848-99ACF18172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866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D9123-A6AD-3946-BB32-D173B0E04B4E}" type="datetimeFigureOut">
              <a:rPr lang="pl-PL" smtClean="0"/>
              <a:t>24-01-2022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E0C-4858-D246-B848-99ACF18172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27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362251"/>
            <a:ext cx="2173635" cy="576609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362251"/>
            <a:ext cx="6394896" cy="576609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D9123-A6AD-3946-BB32-D173B0E04B4E}" type="datetimeFigureOut">
              <a:rPr lang="pl-PL" smtClean="0"/>
              <a:t>24-01-2022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E0C-4858-D246-B848-99ACF18172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9292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D9123-A6AD-3946-BB32-D173B0E04B4E}" type="datetimeFigureOut">
              <a:rPr lang="pl-PL" smtClean="0"/>
              <a:t>24-01-2022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E0C-4858-D246-B848-99ACF18172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8980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793" y="1696283"/>
            <a:ext cx="8694539" cy="2830285"/>
          </a:xfrm>
        </p:spPr>
        <p:txBody>
          <a:bodyPr anchor="b"/>
          <a:lstStyle>
            <a:lvl1pPr>
              <a:defRPr sz="5953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4553344"/>
            <a:ext cx="8694539" cy="1488380"/>
          </a:xfrm>
        </p:spPr>
        <p:txBody>
          <a:bodyPr/>
          <a:lstStyle>
            <a:lvl1pPr marL="0" indent="0">
              <a:buNone/>
              <a:defRPr sz="2381">
                <a:solidFill>
                  <a:schemeClr val="tx1"/>
                </a:solidFill>
              </a:defRPr>
            </a:lvl1pPr>
            <a:lvl2pPr marL="453588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907176" indent="0">
              <a:buNone/>
              <a:defRPr sz="1786">
                <a:solidFill>
                  <a:schemeClr val="tx1">
                    <a:tint val="75000"/>
                  </a:schemeClr>
                </a:solidFill>
              </a:defRPr>
            </a:lvl3pPr>
            <a:lvl4pPr marL="136076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1814352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267941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272152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175117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3628705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D9123-A6AD-3946-BB32-D173B0E04B4E}" type="datetimeFigureOut">
              <a:rPr lang="pl-PL" smtClean="0"/>
              <a:t>24-01-2022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E0C-4858-D246-B848-99ACF18172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3984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1811257"/>
            <a:ext cx="4284266" cy="431709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1811257"/>
            <a:ext cx="4284266" cy="431709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D9123-A6AD-3946-BB32-D173B0E04B4E}" type="datetimeFigureOut">
              <a:rPr lang="pl-PL" smtClean="0"/>
              <a:t>24-01-2022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E0C-4858-D246-B848-99ACF18172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5504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62253"/>
            <a:ext cx="8694539" cy="131513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667931"/>
            <a:ext cx="4264576" cy="817428"/>
          </a:xfrm>
        </p:spPr>
        <p:txBody>
          <a:bodyPr anchor="b"/>
          <a:lstStyle>
            <a:lvl1pPr marL="0" indent="0">
              <a:buNone/>
              <a:defRPr sz="2381" b="1"/>
            </a:lvl1pPr>
            <a:lvl2pPr marL="453588" indent="0">
              <a:buNone/>
              <a:defRPr sz="1984" b="1"/>
            </a:lvl2pPr>
            <a:lvl3pPr marL="907176" indent="0">
              <a:buNone/>
              <a:defRPr sz="1786" b="1"/>
            </a:lvl3pPr>
            <a:lvl4pPr marL="1360764" indent="0">
              <a:buNone/>
              <a:defRPr sz="1587" b="1"/>
            </a:lvl4pPr>
            <a:lvl5pPr marL="1814352" indent="0">
              <a:buNone/>
              <a:defRPr sz="1587" b="1"/>
            </a:lvl5pPr>
            <a:lvl6pPr marL="2267941" indent="0">
              <a:buNone/>
              <a:defRPr sz="1587" b="1"/>
            </a:lvl6pPr>
            <a:lvl7pPr marL="2721529" indent="0">
              <a:buNone/>
              <a:defRPr sz="1587" b="1"/>
            </a:lvl7pPr>
            <a:lvl8pPr marL="3175117" indent="0">
              <a:buNone/>
              <a:defRPr sz="1587" b="1"/>
            </a:lvl8pPr>
            <a:lvl9pPr marL="3628705" indent="0">
              <a:buNone/>
              <a:defRPr sz="1587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2485359"/>
            <a:ext cx="4264576" cy="365558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667931"/>
            <a:ext cx="4285579" cy="817428"/>
          </a:xfrm>
        </p:spPr>
        <p:txBody>
          <a:bodyPr anchor="b"/>
          <a:lstStyle>
            <a:lvl1pPr marL="0" indent="0">
              <a:buNone/>
              <a:defRPr sz="2381" b="1"/>
            </a:lvl1pPr>
            <a:lvl2pPr marL="453588" indent="0">
              <a:buNone/>
              <a:defRPr sz="1984" b="1"/>
            </a:lvl2pPr>
            <a:lvl3pPr marL="907176" indent="0">
              <a:buNone/>
              <a:defRPr sz="1786" b="1"/>
            </a:lvl3pPr>
            <a:lvl4pPr marL="1360764" indent="0">
              <a:buNone/>
              <a:defRPr sz="1587" b="1"/>
            </a:lvl4pPr>
            <a:lvl5pPr marL="1814352" indent="0">
              <a:buNone/>
              <a:defRPr sz="1587" b="1"/>
            </a:lvl5pPr>
            <a:lvl6pPr marL="2267941" indent="0">
              <a:buNone/>
              <a:defRPr sz="1587" b="1"/>
            </a:lvl6pPr>
            <a:lvl7pPr marL="2721529" indent="0">
              <a:buNone/>
              <a:defRPr sz="1587" b="1"/>
            </a:lvl7pPr>
            <a:lvl8pPr marL="3175117" indent="0">
              <a:buNone/>
              <a:defRPr sz="1587" b="1"/>
            </a:lvl8pPr>
            <a:lvl9pPr marL="3628705" indent="0">
              <a:buNone/>
              <a:defRPr sz="1587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2485359"/>
            <a:ext cx="4285579" cy="365558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D9123-A6AD-3946-BB32-D173B0E04B4E}" type="datetimeFigureOut">
              <a:rPr lang="pl-PL" smtClean="0"/>
              <a:t>24-01-2022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E0C-4858-D246-B848-99ACF18172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5609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D9123-A6AD-3946-BB32-D173B0E04B4E}" type="datetimeFigureOut">
              <a:rPr lang="pl-PL" smtClean="0"/>
              <a:t>24-01-2022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E0C-4858-D246-B848-99ACF18172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6254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D9123-A6AD-3946-BB32-D173B0E04B4E}" type="datetimeFigureOut">
              <a:rPr lang="pl-PL" smtClean="0"/>
              <a:t>24-01-2022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E0C-4858-D246-B848-99ACF18172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5154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453602"/>
            <a:ext cx="3251264" cy="1587606"/>
          </a:xfrm>
        </p:spPr>
        <p:txBody>
          <a:bodyPr anchor="b"/>
          <a:lstStyle>
            <a:lvl1pPr>
              <a:defRPr sz="3175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979655"/>
            <a:ext cx="5103316" cy="4835268"/>
          </a:xfrm>
        </p:spPr>
        <p:txBody>
          <a:bodyPr/>
          <a:lstStyle>
            <a:lvl1pPr>
              <a:defRPr sz="3175"/>
            </a:lvl1pPr>
            <a:lvl2pPr>
              <a:defRPr sz="2778"/>
            </a:lvl2pPr>
            <a:lvl3pPr>
              <a:defRPr sz="2381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041208"/>
            <a:ext cx="3251264" cy="3781589"/>
          </a:xfrm>
        </p:spPr>
        <p:txBody>
          <a:bodyPr/>
          <a:lstStyle>
            <a:lvl1pPr marL="0" indent="0">
              <a:buNone/>
              <a:defRPr sz="1587"/>
            </a:lvl1pPr>
            <a:lvl2pPr marL="453588" indent="0">
              <a:buNone/>
              <a:defRPr sz="1389"/>
            </a:lvl2pPr>
            <a:lvl3pPr marL="907176" indent="0">
              <a:buNone/>
              <a:defRPr sz="1191"/>
            </a:lvl3pPr>
            <a:lvl4pPr marL="1360764" indent="0">
              <a:buNone/>
              <a:defRPr sz="992"/>
            </a:lvl4pPr>
            <a:lvl5pPr marL="1814352" indent="0">
              <a:buNone/>
              <a:defRPr sz="992"/>
            </a:lvl5pPr>
            <a:lvl6pPr marL="2267941" indent="0">
              <a:buNone/>
              <a:defRPr sz="992"/>
            </a:lvl6pPr>
            <a:lvl7pPr marL="2721529" indent="0">
              <a:buNone/>
              <a:defRPr sz="992"/>
            </a:lvl7pPr>
            <a:lvl8pPr marL="3175117" indent="0">
              <a:buNone/>
              <a:defRPr sz="992"/>
            </a:lvl8pPr>
            <a:lvl9pPr marL="3628705" indent="0">
              <a:buNone/>
              <a:defRPr sz="99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D9123-A6AD-3946-BB32-D173B0E04B4E}" type="datetimeFigureOut">
              <a:rPr lang="pl-PL" smtClean="0"/>
              <a:t>24-01-2022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E0C-4858-D246-B848-99ACF18172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2647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453602"/>
            <a:ext cx="3251264" cy="1587606"/>
          </a:xfrm>
        </p:spPr>
        <p:txBody>
          <a:bodyPr anchor="b"/>
          <a:lstStyle>
            <a:lvl1pPr>
              <a:defRPr sz="3175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5579" y="979655"/>
            <a:ext cx="5103316" cy="4835268"/>
          </a:xfrm>
        </p:spPr>
        <p:txBody>
          <a:bodyPr anchor="t"/>
          <a:lstStyle>
            <a:lvl1pPr marL="0" indent="0">
              <a:buNone/>
              <a:defRPr sz="3175"/>
            </a:lvl1pPr>
            <a:lvl2pPr marL="453588" indent="0">
              <a:buNone/>
              <a:defRPr sz="2778"/>
            </a:lvl2pPr>
            <a:lvl3pPr marL="907176" indent="0">
              <a:buNone/>
              <a:defRPr sz="2381"/>
            </a:lvl3pPr>
            <a:lvl4pPr marL="1360764" indent="0">
              <a:buNone/>
              <a:defRPr sz="1984"/>
            </a:lvl4pPr>
            <a:lvl5pPr marL="1814352" indent="0">
              <a:buNone/>
              <a:defRPr sz="1984"/>
            </a:lvl5pPr>
            <a:lvl6pPr marL="2267941" indent="0">
              <a:buNone/>
              <a:defRPr sz="1984"/>
            </a:lvl6pPr>
            <a:lvl7pPr marL="2721529" indent="0">
              <a:buNone/>
              <a:defRPr sz="1984"/>
            </a:lvl7pPr>
            <a:lvl8pPr marL="3175117" indent="0">
              <a:buNone/>
              <a:defRPr sz="1984"/>
            </a:lvl8pPr>
            <a:lvl9pPr marL="3628705" indent="0">
              <a:buNone/>
              <a:defRPr sz="1984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041208"/>
            <a:ext cx="3251264" cy="3781589"/>
          </a:xfrm>
        </p:spPr>
        <p:txBody>
          <a:bodyPr/>
          <a:lstStyle>
            <a:lvl1pPr marL="0" indent="0">
              <a:buNone/>
              <a:defRPr sz="1587"/>
            </a:lvl1pPr>
            <a:lvl2pPr marL="453588" indent="0">
              <a:buNone/>
              <a:defRPr sz="1389"/>
            </a:lvl2pPr>
            <a:lvl3pPr marL="907176" indent="0">
              <a:buNone/>
              <a:defRPr sz="1191"/>
            </a:lvl3pPr>
            <a:lvl4pPr marL="1360764" indent="0">
              <a:buNone/>
              <a:defRPr sz="992"/>
            </a:lvl4pPr>
            <a:lvl5pPr marL="1814352" indent="0">
              <a:buNone/>
              <a:defRPr sz="992"/>
            </a:lvl5pPr>
            <a:lvl6pPr marL="2267941" indent="0">
              <a:buNone/>
              <a:defRPr sz="992"/>
            </a:lvl6pPr>
            <a:lvl7pPr marL="2721529" indent="0">
              <a:buNone/>
              <a:defRPr sz="992"/>
            </a:lvl7pPr>
            <a:lvl8pPr marL="3175117" indent="0">
              <a:buNone/>
              <a:defRPr sz="992"/>
            </a:lvl8pPr>
            <a:lvl9pPr marL="3628705" indent="0">
              <a:buNone/>
              <a:defRPr sz="99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D9123-A6AD-3946-BB32-D173B0E04B4E}" type="datetimeFigureOut">
              <a:rPr lang="pl-PL" smtClean="0"/>
              <a:t>24-01-2022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6E0C-4858-D246-B848-99ACF18172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7527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362253"/>
            <a:ext cx="8694539" cy="1315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1811257"/>
            <a:ext cx="8694539" cy="4317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43" y="6306325"/>
            <a:ext cx="2268141" cy="362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D9123-A6AD-3946-BB32-D173B0E04B4E}" type="datetimeFigureOut">
              <a:rPr lang="pl-PL" smtClean="0"/>
              <a:t>24-01-2022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207" y="6306325"/>
            <a:ext cx="3402211" cy="362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441" y="6306325"/>
            <a:ext cx="2268141" cy="362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B6E0C-4858-D246-B848-99ACF18172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40438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07176" rtl="0" eaLnBrk="1" latinLnBrk="0" hangingPunct="1">
        <a:lnSpc>
          <a:spcPct val="90000"/>
        </a:lnSpc>
        <a:spcBef>
          <a:spcPct val="0"/>
        </a:spcBef>
        <a:buNone/>
        <a:defRPr sz="43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794" indent="-226794" algn="l" defTabSz="907176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2778" kern="1200">
          <a:solidFill>
            <a:schemeClr val="tx1"/>
          </a:solidFill>
          <a:latin typeface="+mn-lt"/>
          <a:ea typeface="+mn-ea"/>
          <a:cs typeface="+mn-cs"/>
        </a:defRPr>
      </a:lvl1pPr>
      <a:lvl2pPr marL="680382" indent="-226794" algn="l" defTabSz="90717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2pPr>
      <a:lvl3pPr marL="1133970" indent="-226794" algn="l" defTabSz="90717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87558" indent="-226794" algn="l" defTabSz="90717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2041147" indent="-226794" algn="l" defTabSz="90717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494735" indent="-226794" algn="l" defTabSz="90717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948323" indent="-226794" algn="l" defTabSz="90717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401911" indent="-226794" algn="l" defTabSz="90717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855499" indent="-226794" algn="l" defTabSz="90717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176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1pPr>
      <a:lvl2pPr marL="453588" algn="l" defTabSz="907176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2pPr>
      <a:lvl3pPr marL="907176" algn="l" defTabSz="907176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3pPr>
      <a:lvl4pPr marL="1360764" algn="l" defTabSz="907176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1814352" algn="l" defTabSz="907176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267941" algn="l" defTabSz="907176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721529" algn="l" defTabSz="907176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175117" algn="l" defTabSz="907176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628705" algn="l" defTabSz="907176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3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11" Type="http://schemas.openxmlformats.org/officeDocument/2006/relationships/image" Target="../media/image3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64.png"/><Relationship Id="rId7" Type="http://schemas.openxmlformats.org/officeDocument/2006/relationships/image" Target="../media/image1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3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10" Type="http://schemas.openxmlformats.org/officeDocument/2006/relationships/image" Target="../media/image3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64.png"/><Relationship Id="rId7" Type="http://schemas.openxmlformats.org/officeDocument/2006/relationships/image" Target="../media/image1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64.png"/><Relationship Id="rId7" Type="http://schemas.openxmlformats.org/officeDocument/2006/relationships/image" Target="../media/image1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11" Type="http://schemas.openxmlformats.org/officeDocument/2006/relationships/image" Target="../media/image3.png"/><Relationship Id="rId5" Type="http://schemas.openxmlformats.org/officeDocument/2006/relationships/image" Target="../media/image16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21" Type="http://schemas.openxmlformats.org/officeDocument/2006/relationships/image" Target="../media/image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3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kwadrat&#10;&#10;Opis wygenerowany automatycznie">
            <a:extLst>
              <a:ext uri="{FF2B5EF4-FFF2-40B4-BE49-F238E27FC236}">
                <a16:creationId xmlns:a16="http://schemas.microsoft.com/office/drawing/2014/main" id="{15B198B1-BC7F-8D4A-90A5-36A32CAFF1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94" y="338684"/>
            <a:ext cx="9877935" cy="6624824"/>
          </a:xfrm>
          <a:prstGeom prst="rect">
            <a:avLst/>
          </a:prstGeom>
        </p:spPr>
      </p:pic>
      <p:pic>
        <p:nvPicPr>
          <p:cNvPr id="20" name="Obraz 19" descr="Obraz zawierający tekst&#10;&#10;Opis wygenerowany automatycznie">
            <a:extLst>
              <a:ext uri="{FF2B5EF4-FFF2-40B4-BE49-F238E27FC236}">
                <a16:creationId xmlns:a16="http://schemas.microsoft.com/office/drawing/2014/main" id="{B4698CEE-ADAE-484F-A340-8CEB76504D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977" y="1722262"/>
            <a:ext cx="8148669" cy="3359500"/>
          </a:xfrm>
          <a:prstGeom prst="rect">
            <a:avLst/>
          </a:prstGeom>
        </p:spPr>
      </p:pic>
      <p:pic>
        <p:nvPicPr>
          <p:cNvPr id="9" name="Obraz 8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09502FC5-7986-6742-97CB-6BCBC8C4BE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63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kwadrat&#10;&#10;Opis wygenerowany automatycznie">
            <a:extLst>
              <a:ext uri="{FF2B5EF4-FFF2-40B4-BE49-F238E27FC236}">
                <a16:creationId xmlns:a16="http://schemas.microsoft.com/office/drawing/2014/main" id="{15B198B1-BC7F-8D4A-90A5-36A32CAFF1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94" y="338684"/>
            <a:ext cx="9877935" cy="6624824"/>
          </a:xfrm>
          <a:prstGeom prst="rect">
            <a:avLst/>
          </a:prstGeom>
        </p:spPr>
      </p:pic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F6A4EFBA-91B5-AF45-BD41-521E6992CC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046" y="1067260"/>
            <a:ext cx="8008829" cy="1138311"/>
          </a:xfrm>
          <a:prstGeom prst="rect">
            <a:avLst/>
          </a:prstGeom>
        </p:spPr>
      </p:pic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B5C8BAFC-25FC-5241-A38A-A369F9F9E0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923" y="2305309"/>
            <a:ext cx="4006131" cy="3539693"/>
          </a:xfrm>
          <a:prstGeom prst="rect">
            <a:avLst/>
          </a:prstGeom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3A6A58EB-2D1B-1A4A-AAE4-7709E360B77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571" y="2335547"/>
            <a:ext cx="4376482" cy="3280316"/>
          </a:xfrm>
          <a:prstGeom prst="rect">
            <a:avLst/>
          </a:prstGeom>
        </p:spPr>
      </p:pic>
      <p:pic>
        <p:nvPicPr>
          <p:cNvPr id="8" name="Obraz 7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F79813EF-3C35-484D-B358-BFF9780F3A7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7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4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kwadrat&#10;&#10;Opis wygenerowany automatycznie">
            <a:extLst>
              <a:ext uri="{FF2B5EF4-FFF2-40B4-BE49-F238E27FC236}">
                <a16:creationId xmlns:a16="http://schemas.microsoft.com/office/drawing/2014/main" id="{15B198B1-BC7F-8D4A-90A5-36A32CAFF1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94" y="338684"/>
            <a:ext cx="9877935" cy="662482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BC20633-78ED-9E44-B8F5-2553121214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89" y="984746"/>
            <a:ext cx="8372475" cy="645029"/>
          </a:xfrm>
          <a:prstGeom prst="rect">
            <a:avLst/>
          </a:prstGeom>
        </p:spPr>
      </p:pic>
      <p:pic>
        <p:nvPicPr>
          <p:cNvPr id="7" name="Obraz 6" descr="Obraz zawierający tekst, zewnętrzne, stare, znak&#10;&#10;Opis wygenerowany automatycznie">
            <a:extLst>
              <a:ext uri="{FF2B5EF4-FFF2-40B4-BE49-F238E27FC236}">
                <a16:creationId xmlns:a16="http://schemas.microsoft.com/office/drawing/2014/main" id="{C171D783-74F1-5549-B38D-1F2118C8B5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338" y="2928732"/>
            <a:ext cx="4800891" cy="305280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7DD7989-3FE4-9948-8FD1-BC59D85985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013" y="4856889"/>
            <a:ext cx="2879215" cy="1159170"/>
          </a:xfrm>
          <a:prstGeom prst="rect">
            <a:avLst/>
          </a:prstGeom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2E510894-76E0-0842-9496-F46E59AE31F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89" y="1738693"/>
            <a:ext cx="8266966" cy="107274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E83306F-2155-C04F-8751-91B7FFF76E1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491" y="2687600"/>
            <a:ext cx="3143262" cy="2036418"/>
          </a:xfrm>
          <a:prstGeom prst="rect">
            <a:avLst/>
          </a:prstGeom>
        </p:spPr>
      </p:pic>
      <p:pic>
        <p:nvPicPr>
          <p:cNvPr id="4" name="Obraz 3" descr="Obraz zawierający tekst, butelka, książka, gazeta&#10;&#10;Opis wygenerowany automatycznie">
            <a:extLst>
              <a:ext uri="{FF2B5EF4-FFF2-40B4-BE49-F238E27FC236}">
                <a16:creationId xmlns:a16="http://schemas.microsoft.com/office/drawing/2014/main" id="{48B1D641-3371-2944-8889-7A91FB15A8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0192" y="5019513"/>
            <a:ext cx="2337548" cy="847266"/>
          </a:xfrm>
          <a:prstGeom prst="rect">
            <a:avLst/>
          </a:prstGeom>
        </p:spPr>
      </p:pic>
      <p:pic>
        <p:nvPicPr>
          <p:cNvPr id="13" name="Obraz 12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78A17210-83A5-4D1C-8185-2E2A6569B62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kwadrat&#10;&#10;Opis wygenerowany automatycznie">
            <a:extLst>
              <a:ext uri="{FF2B5EF4-FFF2-40B4-BE49-F238E27FC236}">
                <a16:creationId xmlns:a16="http://schemas.microsoft.com/office/drawing/2014/main" id="{15B198B1-BC7F-8D4A-90A5-36A32CAFF1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94" y="338684"/>
            <a:ext cx="9877935" cy="6624824"/>
          </a:xfrm>
          <a:prstGeom prst="rect">
            <a:avLst/>
          </a:prstGeom>
        </p:spPr>
      </p:pic>
      <p:pic>
        <p:nvPicPr>
          <p:cNvPr id="3" name="Obraz 2" descr="Obraz zawierający budynek, cegła, osoba, zewnętrzne&#10;&#10;Opis wygenerowany automatycznie">
            <a:extLst>
              <a:ext uri="{FF2B5EF4-FFF2-40B4-BE49-F238E27FC236}">
                <a16:creationId xmlns:a16="http://schemas.microsoft.com/office/drawing/2014/main" id="{271C8D4B-5C14-814E-984C-19C7A24D46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07" y="338683"/>
            <a:ext cx="9192410" cy="6129738"/>
          </a:xfrm>
          <a:prstGeom prst="rect">
            <a:avLst/>
          </a:prstGeom>
        </p:spPr>
      </p:pic>
      <p:pic>
        <p:nvPicPr>
          <p:cNvPr id="5" name="Obraz 4" descr="Obraz zawierający tekst, clipart&#10;&#10;Opis wygenerowany automatycznie">
            <a:extLst>
              <a:ext uri="{FF2B5EF4-FFF2-40B4-BE49-F238E27FC236}">
                <a16:creationId xmlns:a16="http://schemas.microsoft.com/office/drawing/2014/main" id="{FC0BE4CD-660D-A149-A72A-0F613CDBDB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1558" y="5634480"/>
            <a:ext cx="3267754" cy="64783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D7FC903-A8A5-8B4B-82DB-90676045327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991" y="142436"/>
            <a:ext cx="4857512" cy="4329191"/>
          </a:xfrm>
          <a:prstGeom prst="rect">
            <a:avLst/>
          </a:prstGeom>
        </p:spPr>
      </p:pic>
      <p:pic>
        <p:nvPicPr>
          <p:cNvPr id="10" name="Obraz 9" descr="Obraz zawierający tekst, butelka&#10;&#10;Opis wygenerowany automatycznie">
            <a:extLst>
              <a:ext uri="{FF2B5EF4-FFF2-40B4-BE49-F238E27FC236}">
                <a16:creationId xmlns:a16="http://schemas.microsoft.com/office/drawing/2014/main" id="{AC187B92-0BFF-924F-A52C-B4220EB09B2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134" y="1821215"/>
            <a:ext cx="2197551" cy="1212442"/>
          </a:xfrm>
          <a:prstGeom prst="rect">
            <a:avLst/>
          </a:prstGeom>
        </p:spPr>
      </p:pic>
      <p:pic>
        <p:nvPicPr>
          <p:cNvPr id="9" name="Obraz 8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2B5AF0B3-302A-2B48-80F8-BD11A72358C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0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kwadrat&#10;&#10;Opis wygenerowany automatycznie">
            <a:extLst>
              <a:ext uri="{FF2B5EF4-FFF2-40B4-BE49-F238E27FC236}">
                <a16:creationId xmlns:a16="http://schemas.microsoft.com/office/drawing/2014/main" id="{15B198B1-BC7F-8D4A-90A5-36A32CAFF1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94" y="338684"/>
            <a:ext cx="9877935" cy="662482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3B9BFFE-CC59-6A48-8545-5B95B138A8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90" y="637591"/>
            <a:ext cx="8925635" cy="5665322"/>
          </a:xfrm>
          <a:prstGeom prst="rect">
            <a:avLst/>
          </a:prstGeom>
        </p:spPr>
      </p:pic>
      <p:pic>
        <p:nvPicPr>
          <p:cNvPr id="4" name="Obraz 3" descr="Obraz zawierający tekst, zewnętrzne, stare, osoby&#10;&#10;Opis wygenerowany automatycznie">
            <a:extLst>
              <a:ext uri="{FF2B5EF4-FFF2-40B4-BE49-F238E27FC236}">
                <a16:creationId xmlns:a16="http://schemas.microsoft.com/office/drawing/2014/main" id="{06E725E0-7B5F-CF4D-ACAD-EE14E909B9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809" y="1097280"/>
            <a:ext cx="3272114" cy="4823621"/>
          </a:xfrm>
          <a:prstGeom prst="rect">
            <a:avLst/>
          </a:prstGeom>
        </p:spPr>
      </p:pic>
      <p:pic>
        <p:nvPicPr>
          <p:cNvPr id="6" name="Obraz 5" descr="Obraz zawierający tekst, znak, ciemny, nocne niebo&#10;&#10;Opis wygenerowany automatycznie">
            <a:extLst>
              <a:ext uri="{FF2B5EF4-FFF2-40B4-BE49-F238E27FC236}">
                <a16:creationId xmlns:a16="http://schemas.microsoft.com/office/drawing/2014/main" id="{260ED944-E87A-3642-A103-5B6021726D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015" y="997529"/>
            <a:ext cx="4655456" cy="1358022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D45C7D1A-0B92-9947-A5C7-9C16E73D0E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33" y="2355552"/>
            <a:ext cx="4870861" cy="3711132"/>
          </a:xfrm>
          <a:prstGeom prst="rect">
            <a:avLst/>
          </a:prstGeom>
        </p:spPr>
      </p:pic>
      <p:pic>
        <p:nvPicPr>
          <p:cNvPr id="10" name="Obraz 9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99033CC8-2D7A-4909-BE0E-622BCCEB042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3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kwadrat&#10;&#10;Opis wygenerowany automatycznie">
            <a:extLst>
              <a:ext uri="{FF2B5EF4-FFF2-40B4-BE49-F238E27FC236}">
                <a16:creationId xmlns:a16="http://schemas.microsoft.com/office/drawing/2014/main" id="{15B198B1-BC7F-8D4A-90A5-36A32CAFF1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94" y="338684"/>
            <a:ext cx="9877935" cy="6624824"/>
          </a:xfrm>
          <a:prstGeom prst="rect">
            <a:avLst/>
          </a:prstGeom>
        </p:spPr>
      </p:pic>
      <p:pic>
        <p:nvPicPr>
          <p:cNvPr id="3" name="Obraz 2" descr="Obraz zawierający budynek, stare, kamień, brudne&#10;&#10;Opis wygenerowany automatycznie">
            <a:extLst>
              <a:ext uri="{FF2B5EF4-FFF2-40B4-BE49-F238E27FC236}">
                <a16:creationId xmlns:a16="http://schemas.microsoft.com/office/drawing/2014/main" id="{8CD59324-7C86-124A-9BE4-8075B50C10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37" y="436308"/>
            <a:ext cx="9043550" cy="602903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070512B-F3B2-CD46-8847-FC22E40D25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141" y="2951671"/>
            <a:ext cx="2959100" cy="1498600"/>
          </a:xfrm>
          <a:prstGeom prst="rect">
            <a:avLst/>
          </a:prstGeom>
        </p:spPr>
      </p:pic>
      <p:pic>
        <p:nvPicPr>
          <p:cNvPr id="8" name="Obraz 7" descr="Obraz zawierający tekst, clipart&#10;&#10;Opis wygenerowany automatycznie">
            <a:extLst>
              <a:ext uri="{FF2B5EF4-FFF2-40B4-BE49-F238E27FC236}">
                <a16:creationId xmlns:a16="http://schemas.microsoft.com/office/drawing/2014/main" id="{9DCC24CB-5E49-AC44-A8FA-5F198529F9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31" y="825800"/>
            <a:ext cx="3267861" cy="452554"/>
          </a:xfrm>
          <a:prstGeom prst="rect">
            <a:avLst/>
          </a:prstGeom>
        </p:spPr>
      </p:pic>
      <p:pic>
        <p:nvPicPr>
          <p:cNvPr id="9" name="Obraz 8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A438E63C-95A8-AC4F-B5E3-DC1F580385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7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kwadrat&#10;&#10;Opis wygenerowany automatycznie">
            <a:extLst>
              <a:ext uri="{FF2B5EF4-FFF2-40B4-BE49-F238E27FC236}">
                <a16:creationId xmlns:a16="http://schemas.microsoft.com/office/drawing/2014/main" id="{15B198B1-BC7F-8D4A-90A5-36A32CAFF1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94" y="338684"/>
            <a:ext cx="9877935" cy="6624824"/>
          </a:xfrm>
          <a:prstGeom prst="rect">
            <a:avLst/>
          </a:prstGeom>
        </p:spPr>
      </p:pic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88C4AEC0-230B-FA44-B628-D877BBAFE9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266" y="1062692"/>
            <a:ext cx="8621934" cy="1426489"/>
          </a:xfrm>
          <a:prstGeom prst="rect">
            <a:avLst/>
          </a:prstGeom>
        </p:spPr>
      </p:pic>
      <p:pic>
        <p:nvPicPr>
          <p:cNvPr id="5" name="Obraz 4" descr="Obraz zawierający osoba, kuchnia, wewnątrz, posiłek&#10;&#10;Opis wygenerowany automatycznie">
            <a:extLst>
              <a:ext uri="{FF2B5EF4-FFF2-40B4-BE49-F238E27FC236}">
                <a16:creationId xmlns:a16="http://schemas.microsoft.com/office/drawing/2014/main" id="{DAF2327C-592E-2548-B254-AFCC3D61D2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826" y="2512174"/>
            <a:ext cx="4287896" cy="3055881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7E98BF5-7D99-E946-907F-BC77D82C23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987" y="3337442"/>
            <a:ext cx="959674" cy="253005"/>
          </a:xfrm>
          <a:prstGeom prst="rect">
            <a:avLst/>
          </a:prstGeom>
        </p:spPr>
      </p:pic>
      <p:pic>
        <p:nvPicPr>
          <p:cNvPr id="16" name="Obraz 15" descr="Obraz zawierający tekst, clipart&#10;&#10;Opis wygenerowany automatycznie">
            <a:extLst>
              <a:ext uri="{FF2B5EF4-FFF2-40B4-BE49-F238E27FC236}">
                <a16:creationId xmlns:a16="http://schemas.microsoft.com/office/drawing/2014/main" id="{97E951DC-0428-884C-8B54-D58C0B3C9A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390" y="4797723"/>
            <a:ext cx="1208953" cy="189261"/>
          </a:xfrm>
          <a:prstGeom prst="rect">
            <a:avLst/>
          </a:prstGeom>
        </p:spPr>
      </p:pic>
      <p:pic>
        <p:nvPicPr>
          <p:cNvPr id="20" name="Obraz 19" descr="Obraz zawierający tekst, clipart&#10;&#10;Opis wygenerowany automatycznie">
            <a:extLst>
              <a:ext uri="{FF2B5EF4-FFF2-40B4-BE49-F238E27FC236}">
                <a16:creationId xmlns:a16="http://schemas.microsoft.com/office/drawing/2014/main" id="{4A7D8E2A-2BD0-EB43-AE37-5DEBB62C31C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260" y="4138279"/>
            <a:ext cx="845028" cy="217659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9722B21B-6D36-D14D-829E-603DCBFF638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702" y="3590447"/>
            <a:ext cx="338735" cy="648844"/>
          </a:xfrm>
          <a:prstGeom prst="rect">
            <a:avLst/>
          </a:prstGeom>
        </p:spPr>
      </p:pic>
      <p:pic>
        <p:nvPicPr>
          <p:cNvPr id="24" name="Obraz 23" descr="Obraz zawierający strzałka&#10;&#10;Opis wygenerowany automatycznie">
            <a:extLst>
              <a:ext uri="{FF2B5EF4-FFF2-40B4-BE49-F238E27FC236}">
                <a16:creationId xmlns:a16="http://schemas.microsoft.com/office/drawing/2014/main" id="{2F929C25-E380-084E-A208-4003FCBCB96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650" y="4231231"/>
            <a:ext cx="496973" cy="554873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901FB9E5-B949-CD43-A5A4-4260490502D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0839">
            <a:off x="3410121" y="3938056"/>
            <a:ext cx="839907" cy="29480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3C2FA2F-F1B5-A54E-9244-402D186BF5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5861" y="1887780"/>
            <a:ext cx="3573431" cy="238525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132BED7-64EF-0C4F-BE03-87862FFE71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75861" y="3752182"/>
            <a:ext cx="3573433" cy="47348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679F906-F535-174C-9B2B-834E56CC30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75861" y="4013461"/>
            <a:ext cx="3573431" cy="2126191"/>
          </a:xfrm>
          <a:prstGeom prst="rect">
            <a:avLst/>
          </a:prstGeom>
        </p:spPr>
      </p:pic>
      <p:pic>
        <p:nvPicPr>
          <p:cNvPr id="15" name="Obraz 14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5E2E9892-596E-4195-9C7A-228FBB76F5E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497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81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2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2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2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0A0CE0C-143D-324B-B1F2-4B1820F886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15" y="609875"/>
            <a:ext cx="8966580" cy="5689757"/>
          </a:xfrm>
          <a:prstGeom prst="rect">
            <a:avLst/>
          </a:prstGeom>
        </p:spPr>
      </p:pic>
      <p:pic>
        <p:nvPicPr>
          <p:cNvPr id="4" name="Obraz 3" descr="Obraz zawierający tekst, znak&#10;&#10;Opis wygenerowany automatycznie">
            <a:extLst>
              <a:ext uri="{FF2B5EF4-FFF2-40B4-BE49-F238E27FC236}">
                <a16:creationId xmlns:a16="http://schemas.microsoft.com/office/drawing/2014/main" id="{F73029B1-DE04-B643-9279-0058BF1159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62" y="1023952"/>
            <a:ext cx="6181473" cy="1059681"/>
          </a:xfrm>
          <a:prstGeom prst="rect">
            <a:avLst/>
          </a:prstGeom>
        </p:spPr>
      </p:pic>
      <p:pic>
        <p:nvPicPr>
          <p:cNvPr id="6" name="Obraz 5" descr="Obraz zawierający zewnętrzne, cegła, osoba, ściana&#10;&#10;Opis wygenerowany automatycznie">
            <a:extLst>
              <a:ext uri="{FF2B5EF4-FFF2-40B4-BE49-F238E27FC236}">
                <a16:creationId xmlns:a16="http://schemas.microsoft.com/office/drawing/2014/main" id="{ACCFC5CD-E5DF-5D44-A2A8-56061BB365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452" y="2292028"/>
            <a:ext cx="5298763" cy="353113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D2E372E-5FFA-A64C-AC2E-997230D4BE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550" y="2431844"/>
            <a:ext cx="2332661" cy="1455982"/>
          </a:xfrm>
          <a:prstGeom prst="rect">
            <a:avLst/>
          </a:prstGeom>
        </p:spPr>
      </p:pic>
      <p:pic>
        <p:nvPicPr>
          <p:cNvPr id="12" name="Obraz 11" descr="Obraz zawierający tekst, zastawa stołowa, talerz, naczynia&#10;&#10;Opis wygenerowany automatycznie">
            <a:extLst>
              <a:ext uri="{FF2B5EF4-FFF2-40B4-BE49-F238E27FC236}">
                <a16:creationId xmlns:a16="http://schemas.microsoft.com/office/drawing/2014/main" id="{36A1F4C6-1731-6341-B832-6164E8CFB9F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415" y="2865410"/>
            <a:ext cx="1911323" cy="641532"/>
          </a:xfrm>
          <a:prstGeom prst="rect">
            <a:avLst/>
          </a:prstGeom>
        </p:spPr>
      </p:pic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6DBA317E-B2B2-4C48-B5A1-8AF331281FE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62" y="2412102"/>
            <a:ext cx="2772390" cy="156927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EE80EC5-7D29-4B4B-A85E-279C88E9FAA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62" y="4012348"/>
            <a:ext cx="2772385" cy="235391"/>
          </a:xfrm>
          <a:prstGeom prst="rect">
            <a:avLst/>
          </a:prstGeom>
        </p:spPr>
      </p:pic>
      <p:pic>
        <p:nvPicPr>
          <p:cNvPr id="14" name="Obraz 13" descr="Obraz zawierający tekst&#10;&#10;Opis wygenerowany automatycznie">
            <a:extLst>
              <a:ext uri="{FF2B5EF4-FFF2-40B4-BE49-F238E27FC236}">
                <a16:creationId xmlns:a16="http://schemas.microsoft.com/office/drawing/2014/main" id="{F5446D00-9B5A-6642-BE0B-940439379C3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62" y="4312351"/>
            <a:ext cx="2750595" cy="1586714"/>
          </a:xfrm>
          <a:prstGeom prst="rect">
            <a:avLst/>
          </a:prstGeom>
        </p:spPr>
      </p:pic>
      <p:pic>
        <p:nvPicPr>
          <p:cNvPr id="11" name="Obraz 10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ABCEAEFE-947B-48EC-92AD-7C1602BA4D3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992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kwadrat&#10;&#10;Opis wygenerowany automatycznie">
            <a:extLst>
              <a:ext uri="{FF2B5EF4-FFF2-40B4-BE49-F238E27FC236}">
                <a16:creationId xmlns:a16="http://schemas.microsoft.com/office/drawing/2014/main" id="{15B198B1-BC7F-8D4A-90A5-36A32CAFF1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94" y="338684"/>
            <a:ext cx="9877935" cy="6624824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A477103D-5F19-AD4C-93DC-78085636DA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53" y="2082974"/>
            <a:ext cx="3980975" cy="527448"/>
          </a:xfrm>
          <a:prstGeom prst="rect">
            <a:avLst/>
          </a:prstGeom>
        </p:spPr>
      </p:pic>
      <p:pic>
        <p:nvPicPr>
          <p:cNvPr id="14" name="Obraz 13" descr="Obraz zawierający zewnętrzne, podłoże, drzewo&#10;&#10;Opis wygenerowany automatycznie">
            <a:extLst>
              <a:ext uri="{FF2B5EF4-FFF2-40B4-BE49-F238E27FC236}">
                <a16:creationId xmlns:a16="http://schemas.microsoft.com/office/drawing/2014/main" id="{D6EAF358-967F-F741-BAC0-D04C5FC4F1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112" y="2038144"/>
            <a:ext cx="3616246" cy="382383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A04ADE5-5880-C044-9BE2-845BD78854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617" y="4707807"/>
            <a:ext cx="925676" cy="1010203"/>
          </a:xfrm>
          <a:prstGeom prst="rect">
            <a:avLst/>
          </a:prstGeom>
        </p:spPr>
      </p:pic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C5E1D321-99CC-D446-B532-C833030F554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52" y="4338631"/>
            <a:ext cx="4060602" cy="1574866"/>
          </a:xfrm>
          <a:prstGeom prst="rect">
            <a:avLst/>
          </a:prstGeom>
        </p:spPr>
      </p:pic>
      <p:pic>
        <p:nvPicPr>
          <p:cNvPr id="16" name="Obraz 15" descr="Obraz zawierający tekst&#10;&#10;Opis wygenerowany automatycznie">
            <a:extLst>
              <a:ext uri="{FF2B5EF4-FFF2-40B4-BE49-F238E27FC236}">
                <a16:creationId xmlns:a16="http://schemas.microsoft.com/office/drawing/2014/main" id="{5E6CD6EA-2E44-E342-97FD-A9666509F0B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53" y="2729473"/>
            <a:ext cx="4060602" cy="158337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D4DB9AF-F68F-7C42-B176-58F46E11E5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752" y="1029831"/>
            <a:ext cx="8131885" cy="926302"/>
          </a:xfrm>
          <a:prstGeom prst="rect">
            <a:avLst/>
          </a:prstGeom>
        </p:spPr>
      </p:pic>
      <p:pic>
        <p:nvPicPr>
          <p:cNvPr id="13" name="Obraz 12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F30357FC-7933-384D-AA52-97E80D027F4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7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25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0A0CE0C-143D-324B-B1F2-4B1820F886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15" y="609875"/>
            <a:ext cx="8966580" cy="568975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8349E04-4A5F-B144-9DA6-123184F4D0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61" y="1182713"/>
            <a:ext cx="8379501" cy="754328"/>
          </a:xfrm>
          <a:prstGeom prst="rect">
            <a:avLst/>
          </a:prstGeom>
        </p:spPr>
      </p:pic>
      <p:pic>
        <p:nvPicPr>
          <p:cNvPr id="19" name="Obraz 18" descr="Obraz zawierający osoba&#10;&#10;Opis wygenerowany automatycznie">
            <a:extLst>
              <a:ext uri="{FF2B5EF4-FFF2-40B4-BE49-F238E27FC236}">
                <a16:creationId xmlns:a16="http://schemas.microsoft.com/office/drawing/2014/main" id="{B94B9517-49B0-0E47-BFF2-26266A32EB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19" y="2155351"/>
            <a:ext cx="5201158" cy="3465960"/>
          </a:xfrm>
          <a:prstGeom prst="rect">
            <a:avLst/>
          </a:prstGeom>
        </p:spPr>
      </p:pic>
      <p:pic>
        <p:nvPicPr>
          <p:cNvPr id="21" name="Obraz 20" descr="Obraz zawierający tekst&#10;&#10;Opis wygenerowany automatycznie">
            <a:extLst>
              <a:ext uri="{FF2B5EF4-FFF2-40B4-BE49-F238E27FC236}">
                <a16:creationId xmlns:a16="http://schemas.microsoft.com/office/drawing/2014/main" id="{EA75C40D-6AB9-BB49-8239-FC58A1E55C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007" y="2155351"/>
            <a:ext cx="3284904" cy="3465961"/>
          </a:xfrm>
          <a:prstGeom prst="rect">
            <a:avLst/>
          </a:prstGeom>
        </p:spPr>
      </p:pic>
      <p:pic>
        <p:nvPicPr>
          <p:cNvPr id="8" name="Obraz 7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49DFDEC1-6FC2-3546-A0FA-2CEE9D1F7CF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kwadrat&#10;&#10;Opis wygenerowany automatycznie">
            <a:extLst>
              <a:ext uri="{FF2B5EF4-FFF2-40B4-BE49-F238E27FC236}">
                <a16:creationId xmlns:a16="http://schemas.microsoft.com/office/drawing/2014/main" id="{52C6D89D-59C2-BC47-9C31-9791C88BE0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7396" y="605043"/>
            <a:ext cx="4618009" cy="5839300"/>
          </a:xfrm>
          <a:prstGeom prst="rect">
            <a:avLst/>
          </a:prstGeom>
        </p:spPr>
      </p:pic>
      <p:pic>
        <p:nvPicPr>
          <p:cNvPr id="5" name="Obraz 4" descr="Obraz zawierający strzałka&#10;&#10;Opis wygenerowany automatycznie">
            <a:extLst>
              <a:ext uri="{FF2B5EF4-FFF2-40B4-BE49-F238E27FC236}">
                <a16:creationId xmlns:a16="http://schemas.microsoft.com/office/drawing/2014/main" id="{7DB08187-0592-D247-97F8-E23036D00C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97" y="605043"/>
            <a:ext cx="4547143" cy="5839300"/>
          </a:xfrm>
          <a:prstGeom prst="rect">
            <a:avLst/>
          </a:prstGeom>
        </p:spPr>
      </p:pic>
      <p:pic>
        <p:nvPicPr>
          <p:cNvPr id="7" name="Obraz 6" descr="Obraz zawierający drzewo, zewnętrzne, osoba, mężczyzna&#10;&#10;Opis wygenerowany automatycznie">
            <a:extLst>
              <a:ext uri="{FF2B5EF4-FFF2-40B4-BE49-F238E27FC236}">
                <a16:creationId xmlns:a16="http://schemas.microsoft.com/office/drawing/2014/main" id="{33B803AC-6E38-784E-B7AA-3B13E22E89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101" y="3792519"/>
            <a:ext cx="2922176" cy="238879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4C1B763-A4CF-414A-8899-B82195BE32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58" y="1019299"/>
            <a:ext cx="3484285" cy="788975"/>
          </a:xfrm>
          <a:prstGeom prst="rect">
            <a:avLst/>
          </a:prstGeom>
        </p:spPr>
      </p:pic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6C364EE1-6FDE-4F4A-9BB6-1BB6C155607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876" y="2489613"/>
            <a:ext cx="3635261" cy="813369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BDE35EC0-2709-694C-B6B9-B5DC89E8ABD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876" y="1832338"/>
            <a:ext cx="3635261" cy="80921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38B5481-A478-8C45-9EC1-AA92BBD1A0C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266" y="3883462"/>
            <a:ext cx="3958140" cy="1007205"/>
          </a:xfrm>
          <a:prstGeom prst="rect">
            <a:avLst/>
          </a:prstGeom>
        </p:spPr>
      </p:pic>
      <p:pic>
        <p:nvPicPr>
          <p:cNvPr id="16" name="Obraz 15" descr="Obraz zawierający tekst&#10;&#10;Opis wygenerowany automatycznie">
            <a:extLst>
              <a:ext uri="{FF2B5EF4-FFF2-40B4-BE49-F238E27FC236}">
                <a16:creationId xmlns:a16="http://schemas.microsoft.com/office/drawing/2014/main" id="{B4819959-8BF8-EA4A-B4E3-136218251A1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266" y="1218132"/>
            <a:ext cx="3958141" cy="2515455"/>
          </a:xfrm>
          <a:prstGeom prst="rect">
            <a:avLst/>
          </a:prstGeom>
        </p:spPr>
      </p:pic>
      <p:pic>
        <p:nvPicPr>
          <p:cNvPr id="18" name="Obraz 17" descr="Obraz zawierający tekst, butelka, zamknąć, zbliżenie&#10;&#10;Opis wygenerowany automatycznie">
            <a:extLst>
              <a:ext uri="{FF2B5EF4-FFF2-40B4-BE49-F238E27FC236}">
                <a16:creationId xmlns:a16="http://schemas.microsoft.com/office/drawing/2014/main" id="{1F3D078C-A3CD-CD42-A120-8CD06D93739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266" y="4965593"/>
            <a:ext cx="3958141" cy="877299"/>
          </a:xfrm>
          <a:prstGeom prst="rect">
            <a:avLst/>
          </a:prstGeom>
        </p:spPr>
      </p:pic>
      <p:pic>
        <p:nvPicPr>
          <p:cNvPr id="14" name="Obraz 13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8C0CB3AA-0200-9B4A-8B53-484DC07C9C1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75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2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2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25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2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kwadrat&#10;&#10;Opis wygenerowany automatycznie">
            <a:extLst>
              <a:ext uri="{FF2B5EF4-FFF2-40B4-BE49-F238E27FC236}">
                <a16:creationId xmlns:a16="http://schemas.microsoft.com/office/drawing/2014/main" id="{15B198B1-BC7F-8D4A-90A5-36A32CAFF1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94" y="338684"/>
            <a:ext cx="9877935" cy="6624824"/>
          </a:xfrm>
          <a:prstGeom prst="rect">
            <a:avLst/>
          </a:prstGeom>
        </p:spPr>
      </p:pic>
      <p:pic>
        <p:nvPicPr>
          <p:cNvPr id="23" name="Obraz 22" descr="Obraz zawierający tekst&#10;&#10;Opis wygenerowany automatycznie">
            <a:extLst>
              <a:ext uri="{FF2B5EF4-FFF2-40B4-BE49-F238E27FC236}">
                <a16:creationId xmlns:a16="http://schemas.microsoft.com/office/drawing/2014/main" id="{860BAF2D-58C1-374C-9A0D-096302F9F4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05" y="691029"/>
            <a:ext cx="5073201" cy="2525426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13260BF2-22D8-8C42-A330-216B6ED110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105" y="3339368"/>
            <a:ext cx="2782345" cy="2984219"/>
          </a:xfrm>
          <a:prstGeom prst="rect">
            <a:avLst/>
          </a:prstGeom>
        </p:spPr>
      </p:pic>
      <p:pic>
        <p:nvPicPr>
          <p:cNvPr id="29" name="Obraz 28" descr="Obraz zawierający tekst&#10;&#10;Opis wygenerowany automatycznie">
            <a:extLst>
              <a:ext uri="{FF2B5EF4-FFF2-40B4-BE49-F238E27FC236}">
                <a16:creationId xmlns:a16="http://schemas.microsoft.com/office/drawing/2014/main" id="{AE412486-3500-7446-960B-C7A8F6E06A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966" y="552348"/>
            <a:ext cx="4255329" cy="2113758"/>
          </a:xfrm>
          <a:prstGeom prst="rect">
            <a:avLst/>
          </a:prstGeom>
        </p:spPr>
      </p:pic>
      <p:pic>
        <p:nvPicPr>
          <p:cNvPr id="3" name="Obraz 2" descr="Obraz zawierający tekst, zewnętrzne, kilka&#10;&#10;Opis wygenerowany automatycznie">
            <a:extLst>
              <a:ext uri="{FF2B5EF4-FFF2-40B4-BE49-F238E27FC236}">
                <a16:creationId xmlns:a16="http://schemas.microsoft.com/office/drawing/2014/main" id="{1FBCDC16-D0E4-1040-B201-72492F3390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328" y="2713252"/>
            <a:ext cx="4517638" cy="3063463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07361CE0-143C-E140-AB67-3C73AAEB053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080" y="3826000"/>
            <a:ext cx="2302451" cy="2113725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2543F3B8-2E41-F440-9872-CECE26C91E7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130" y="3723915"/>
            <a:ext cx="3277422" cy="2525425"/>
          </a:xfrm>
          <a:prstGeom prst="rect">
            <a:avLst/>
          </a:prstGeom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6FD2ED10-5A6A-D840-8AE6-A17ED68FD8C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157" y="4118725"/>
            <a:ext cx="2853427" cy="2077179"/>
          </a:xfrm>
          <a:prstGeom prst="rect">
            <a:avLst/>
          </a:prstGeom>
        </p:spPr>
      </p:pic>
      <p:pic>
        <p:nvPicPr>
          <p:cNvPr id="5" name="Obraz 4" descr="Obraz zawierający tekst, znak&#10;&#10;Opis wygenerowany automatycznie">
            <a:extLst>
              <a:ext uri="{FF2B5EF4-FFF2-40B4-BE49-F238E27FC236}">
                <a16:creationId xmlns:a16="http://schemas.microsoft.com/office/drawing/2014/main" id="{5F97791B-91BF-E747-90FC-E4B0B5AD66B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63962">
            <a:off x="3051725" y="1823004"/>
            <a:ext cx="909328" cy="2838880"/>
          </a:xfrm>
          <a:prstGeom prst="rect">
            <a:avLst/>
          </a:prstGeom>
        </p:spPr>
      </p:pic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4253FCAE-1E05-D44E-B152-DDC500250A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6102" y="2229308"/>
            <a:ext cx="3597056" cy="1074274"/>
          </a:xfrm>
          <a:prstGeom prst="rect">
            <a:avLst/>
          </a:prstGeom>
        </p:spPr>
      </p:pic>
      <p:pic>
        <p:nvPicPr>
          <p:cNvPr id="12" name="Obraz 11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30F77D27-DB6D-42FC-8B3F-96C48E0D04D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05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kwadrat&#10;&#10;Opis wygenerowany automatycznie">
            <a:extLst>
              <a:ext uri="{FF2B5EF4-FFF2-40B4-BE49-F238E27FC236}">
                <a16:creationId xmlns:a16="http://schemas.microsoft.com/office/drawing/2014/main" id="{15B198B1-BC7F-8D4A-90A5-36A32CAFF1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94" y="338684"/>
            <a:ext cx="9877935" cy="662482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241EAB0-A2F7-434A-9599-461C1878FA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66" y="618146"/>
            <a:ext cx="8977746" cy="568222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5D7CE19-25E3-1647-A48B-F7EA35A26A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71" y="1173876"/>
            <a:ext cx="8491613" cy="495268"/>
          </a:xfrm>
          <a:prstGeom prst="rect">
            <a:avLst/>
          </a:prstGeom>
        </p:spPr>
      </p:pic>
      <p:pic>
        <p:nvPicPr>
          <p:cNvPr id="12" name="Obraz 11" descr="Obraz zawierający trawa, zewnętrzne, drzewo, osoba&#10;&#10;Opis wygenerowany automatycznie">
            <a:extLst>
              <a:ext uri="{FF2B5EF4-FFF2-40B4-BE49-F238E27FC236}">
                <a16:creationId xmlns:a16="http://schemas.microsoft.com/office/drawing/2014/main" id="{B198EBDD-876C-C840-AB37-4594EE23681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65" y="2519448"/>
            <a:ext cx="4712677" cy="3140423"/>
          </a:xfrm>
          <a:prstGeom prst="rect">
            <a:avLst/>
          </a:prstGeom>
        </p:spPr>
      </p:pic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7D99A75A-9D2B-5D41-B14E-29CEE5C7722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067" y="2483362"/>
            <a:ext cx="3552248" cy="1152997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D82A825F-4741-BC46-B4F4-7BE936E624F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067" y="3801101"/>
            <a:ext cx="3552248" cy="182904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DBEA088-C522-FC4A-BFDB-E9EA064623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531" y="1746233"/>
            <a:ext cx="8718737" cy="234565"/>
          </a:xfrm>
          <a:prstGeom prst="rect">
            <a:avLst/>
          </a:prstGeom>
        </p:spPr>
      </p:pic>
      <p:pic>
        <p:nvPicPr>
          <p:cNvPr id="11" name="Obraz 10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996A2E70-B75C-48E2-86EF-22D6501BF58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8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kwadrat&#10;&#10;Opis wygenerowany automatycznie">
            <a:extLst>
              <a:ext uri="{FF2B5EF4-FFF2-40B4-BE49-F238E27FC236}">
                <a16:creationId xmlns:a16="http://schemas.microsoft.com/office/drawing/2014/main" id="{15B198B1-BC7F-8D4A-90A5-36A32CAFF1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94" y="338684"/>
            <a:ext cx="9877935" cy="6624824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5CF26B75-EEA3-6843-9F33-4573A2C67D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386" y="1147058"/>
            <a:ext cx="3721604" cy="1716938"/>
          </a:xfrm>
          <a:prstGeom prst="rect">
            <a:avLst/>
          </a:prstGeom>
        </p:spPr>
      </p:pic>
      <p:pic>
        <p:nvPicPr>
          <p:cNvPr id="3" name="Obraz 2" descr="Obraz zawierający stół&#10;&#10;Opis wygenerowany automatycznie">
            <a:extLst>
              <a:ext uri="{FF2B5EF4-FFF2-40B4-BE49-F238E27FC236}">
                <a16:creationId xmlns:a16="http://schemas.microsoft.com/office/drawing/2014/main" id="{E0DC0BCC-7CE8-934A-B2F0-61FFD69CA0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729" y="3589691"/>
            <a:ext cx="1853588" cy="1722527"/>
          </a:xfrm>
          <a:prstGeom prst="rect">
            <a:avLst/>
          </a:prstGeom>
        </p:spPr>
      </p:pic>
      <p:pic>
        <p:nvPicPr>
          <p:cNvPr id="6" name="Obraz 5" descr="Obraz zawierający ciemny&#10;&#10;Opis wygenerowany automatycznie">
            <a:extLst>
              <a:ext uri="{FF2B5EF4-FFF2-40B4-BE49-F238E27FC236}">
                <a16:creationId xmlns:a16="http://schemas.microsoft.com/office/drawing/2014/main" id="{09189A01-9008-9A4F-9748-B346D2EF413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64" y="2258592"/>
            <a:ext cx="5180513" cy="468766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49D39D1-5205-944D-833F-A73CE420D50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772" y="1101252"/>
            <a:ext cx="2664537" cy="445093"/>
          </a:xfrm>
          <a:prstGeom prst="rect">
            <a:avLst/>
          </a:prstGeom>
        </p:spPr>
      </p:pic>
      <p:pic>
        <p:nvPicPr>
          <p:cNvPr id="16" name="Obraz 15" descr="Obraz zawierający tekst&#10;&#10;Opis wygenerowany automatycznie">
            <a:extLst>
              <a:ext uri="{FF2B5EF4-FFF2-40B4-BE49-F238E27FC236}">
                <a16:creationId xmlns:a16="http://schemas.microsoft.com/office/drawing/2014/main" id="{F92525AE-34F8-4B4B-B138-51DB2DE0B04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772" y="1549190"/>
            <a:ext cx="3207514" cy="715963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76C8E41D-A924-8442-8D20-BD14A517EF6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641" y="2270843"/>
            <a:ext cx="3510463" cy="1267435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D2BBC195-470C-A24D-8B2B-AF942F3804E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773" y="3599942"/>
            <a:ext cx="4679030" cy="46565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E6173EA-0FDF-FA45-9E0D-8565140761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1772" y="4017681"/>
            <a:ext cx="2851286" cy="1710772"/>
          </a:xfrm>
          <a:prstGeom prst="rect">
            <a:avLst/>
          </a:prstGeom>
        </p:spPr>
      </p:pic>
      <p:pic>
        <p:nvPicPr>
          <p:cNvPr id="12" name="Obraz 11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8FCB55C6-2A8E-421B-9490-387F0955804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45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9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75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kwadrat&#10;&#10;Opis wygenerowany automatycznie">
            <a:extLst>
              <a:ext uri="{FF2B5EF4-FFF2-40B4-BE49-F238E27FC236}">
                <a16:creationId xmlns:a16="http://schemas.microsoft.com/office/drawing/2014/main" id="{15B198B1-BC7F-8D4A-90A5-36A32CAFF1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94" y="338684"/>
            <a:ext cx="9877935" cy="662482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3B9BFFE-CC59-6A48-8545-5B95B138A8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90" y="637591"/>
            <a:ext cx="8925635" cy="566532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7CCC397-A86B-D04B-BC5E-FF85B043FA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656" y="1131870"/>
            <a:ext cx="8689767" cy="1029613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A287B89F-128E-D246-BE98-158BD0B803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351" y="2220475"/>
            <a:ext cx="3060077" cy="3608825"/>
          </a:xfrm>
          <a:prstGeom prst="rect">
            <a:avLst/>
          </a:prstGeom>
        </p:spPr>
      </p:pic>
      <p:pic>
        <p:nvPicPr>
          <p:cNvPr id="9" name="Obraz 8" descr="Obraz zawierający zewnętrzne, drewniane, park, metal&#10;&#10;Opis wygenerowany automatycznie">
            <a:extLst>
              <a:ext uri="{FF2B5EF4-FFF2-40B4-BE49-F238E27FC236}">
                <a16:creationId xmlns:a16="http://schemas.microsoft.com/office/drawing/2014/main" id="{2BE1CB95-D0E0-3740-B8F3-308B2BB604C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89" y="2655762"/>
            <a:ext cx="5118969" cy="287942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2E19ACE-9DF7-E747-89D3-4BA19BDA732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919" y="2496279"/>
            <a:ext cx="1998436" cy="1982282"/>
          </a:xfrm>
          <a:prstGeom prst="rect">
            <a:avLst/>
          </a:prstGeom>
        </p:spPr>
      </p:pic>
      <p:pic>
        <p:nvPicPr>
          <p:cNvPr id="15" name="Obraz 14" descr="Obraz zawierający moneta, okrągłe&#10;&#10;Opis wygenerowany automatycznie">
            <a:extLst>
              <a:ext uri="{FF2B5EF4-FFF2-40B4-BE49-F238E27FC236}">
                <a16:creationId xmlns:a16="http://schemas.microsoft.com/office/drawing/2014/main" id="{7D8616B9-8432-C243-BE5F-CB1C7ECC35C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591" y="2495149"/>
            <a:ext cx="1649666" cy="1649666"/>
          </a:xfrm>
          <a:prstGeom prst="rect">
            <a:avLst/>
          </a:prstGeom>
        </p:spPr>
      </p:pic>
      <p:pic>
        <p:nvPicPr>
          <p:cNvPr id="18" name="Obraz 17" descr="Obraz zawierający strzałka&#10;&#10;Opis wygenerowany automatycznie">
            <a:extLst>
              <a:ext uri="{FF2B5EF4-FFF2-40B4-BE49-F238E27FC236}">
                <a16:creationId xmlns:a16="http://schemas.microsoft.com/office/drawing/2014/main" id="{0CC9AFFC-715A-B241-ADF4-8EBB1FE3F06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719" y="2724809"/>
            <a:ext cx="1111406" cy="868847"/>
          </a:xfrm>
          <a:prstGeom prst="rect">
            <a:avLst/>
          </a:prstGeom>
        </p:spPr>
      </p:pic>
      <p:pic>
        <p:nvPicPr>
          <p:cNvPr id="12" name="Obraz 11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6DA32AF3-34A3-4C78-9714-29780971DED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0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kwadrat&#10;&#10;Opis wygenerowany automatycznie">
            <a:extLst>
              <a:ext uri="{FF2B5EF4-FFF2-40B4-BE49-F238E27FC236}">
                <a16:creationId xmlns:a16="http://schemas.microsoft.com/office/drawing/2014/main" id="{15B198B1-BC7F-8D4A-90A5-36A32CAFF1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94" y="338684"/>
            <a:ext cx="9877935" cy="662482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220F5A0-57B8-C743-A73F-E10E69E371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987" y="1244341"/>
            <a:ext cx="8610124" cy="914194"/>
          </a:xfrm>
          <a:prstGeom prst="rect">
            <a:avLst/>
          </a:prstGeom>
        </p:spPr>
      </p:pic>
      <p:pic>
        <p:nvPicPr>
          <p:cNvPr id="4" name="Obraz 3" descr="Obraz zawierający osoba, plastikowy&#10;&#10;Opis wygenerowany automatycznie">
            <a:extLst>
              <a:ext uri="{FF2B5EF4-FFF2-40B4-BE49-F238E27FC236}">
                <a16:creationId xmlns:a16="http://schemas.microsoft.com/office/drawing/2014/main" id="{95CA626D-3F55-FF47-B76F-12F08A9295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626" y="2173284"/>
            <a:ext cx="4198657" cy="314899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9CFF7A4-54EE-3A43-99F8-8A8D08CC57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805" y="3017305"/>
            <a:ext cx="1267581" cy="1267581"/>
          </a:xfrm>
          <a:prstGeom prst="rect">
            <a:avLst/>
          </a:prstGeom>
        </p:spPr>
      </p:pic>
      <p:pic>
        <p:nvPicPr>
          <p:cNvPr id="10" name="Obraz 9" descr="Obraz zawierający tekst, grafika wektorowa&#10;&#10;Opis wygenerowany automatycznie">
            <a:extLst>
              <a:ext uri="{FF2B5EF4-FFF2-40B4-BE49-F238E27FC236}">
                <a16:creationId xmlns:a16="http://schemas.microsoft.com/office/drawing/2014/main" id="{4458E3B5-249F-3B46-AF0D-441D4213A2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015" y="4012141"/>
            <a:ext cx="1268804" cy="1333198"/>
          </a:xfrm>
          <a:prstGeom prst="rect">
            <a:avLst/>
          </a:prstGeom>
        </p:spPr>
      </p:pic>
      <p:pic>
        <p:nvPicPr>
          <p:cNvPr id="12" name="Obraz 11" descr="Obraz zawierający strzałka&#10;&#10;Opis wygenerowany automatycznie">
            <a:extLst>
              <a:ext uri="{FF2B5EF4-FFF2-40B4-BE49-F238E27FC236}">
                <a16:creationId xmlns:a16="http://schemas.microsoft.com/office/drawing/2014/main" id="{F1B99945-D0B6-9F47-9F82-F7AA31C04B6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9801" y="3269531"/>
            <a:ext cx="968137" cy="819194"/>
          </a:xfrm>
          <a:prstGeom prst="rect">
            <a:avLst/>
          </a:prstGeom>
        </p:spPr>
      </p:pic>
      <p:pic>
        <p:nvPicPr>
          <p:cNvPr id="15" name="Obraz 14" descr="Obraz zawierający tekst, czytanie, czerwony, ciemny&#10;&#10;Opis wygenerowany automatycznie">
            <a:extLst>
              <a:ext uri="{FF2B5EF4-FFF2-40B4-BE49-F238E27FC236}">
                <a16:creationId xmlns:a16="http://schemas.microsoft.com/office/drawing/2014/main" id="{350BFB8D-895E-C74A-B2D1-D879ABDFFF8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988" y="2213572"/>
            <a:ext cx="3539082" cy="758009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F4359E21-41EB-9740-8DD8-D23DC49F70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986" y="3226778"/>
            <a:ext cx="3488531" cy="2358306"/>
          </a:xfrm>
          <a:prstGeom prst="rect">
            <a:avLst/>
          </a:prstGeom>
        </p:spPr>
      </p:pic>
      <p:pic>
        <p:nvPicPr>
          <p:cNvPr id="14" name="Obraz 13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02154220-078E-3B45-B5BF-E822AFED638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7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kwadrat&#10;&#10;Opis wygenerowany automatycznie">
            <a:extLst>
              <a:ext uri="{FF2B5EF4-FFF2-40B4-BE49-F238E27FC236}">
                <a16:creationId xmlns:a16="http://schemas.microsoft.com/office/drawing/2014/main" id="{15B198B1-BC7F-8D4A-90A5-36A32CAFF1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94" y="338684"/>
            <a:ext cx="9877935" cy="662482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3B9BFFE-CC59-6A48-8545-5B95B138A8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42" y="637591"/>
            <a:ext cx="8925635" cy="566532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65D52AB-4175-0F44-A3AA-A158C130B50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61" y="1213395"/>
            <a:ext cx="8514374" cy="807133"/>
          </a:xfrm>
          <a:prstGeom prst="rect">
            <a:avLst/>
          </a:prstGeom>
        </p:spPr>
      </p:pic>
      <p:pic>
        <p:nvPicPr>
          <p:cNvPr id="6" name="Obraz 5" descr="Obraz zawierający trawa, zewnętrzne, osoba, ręka&#10;&#10;Opis wygenerowany automatycznie">
            <a:extLst>
              <a:ext uri="{FF2B5EF4-FFF2-40B4-BE49-F238E27FC236}">
                <a16:creationId xmlns:a16="http://schemas.microsoft.com/office/drawing/2014/main" id="{243B385D-9E79-5E4F-8468-0EFD442C0D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402" y="2300219"/>
            <a:ext cx="4077584" cy="3058188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9E49F3B2-2627-B249-8056-1C3F749A421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1722" y="2596332"/>
            <a:ext cx="1547665" cy="59046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F0FA20D-E05E-6B41-980F-73FA3785C08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408" y="3019692"/>
            <a:ext cx="535031" cy="1215763"/>
          </a:xfrm>
          <a:prstGeom prst="rect">
            <a:avLst/>
          </a:prstGeom>
        </p:spPr>
      </p:pic>
      <p:pic>
        <p:nvPicPr>
          <p:cNvPr id="12" name="Obraz 11" descr="Obraz zawierający tekst&#10;&#10;Opis wygenerowany automatycznie">
            <a:extLst>
              <a:ext uri="{FF2B5EF4-FFF2-40B4-BE49-F238E27FC236}">
                <a16:creationId xmlns:a16="http://schemas.microsoft.com/office/drawing/2014/main" id="{69A712ED-B7F8-334A-B25F-C72AC1835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639" y="2357020"/>
            <a:ext cx="3934572" cy="3751066"/>
          </a:xfrm>
          <a:prstGeom prst="rect">
            <a:avLst/>
          </a:prstGeom>
        </p:spPr>
      </p:pic>
      <p:pic>
        <p:nvPicPr>
          <p:cNvPr id="11" name="Obraz 10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FE7A0914-1199-499C-AA95-560FAAEAC98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23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0A0CE0C-143D-324B-B1F2-4B1820F886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15" y="609875"/>
            <a:ext cx="8966580" cy="568975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728848B-5B11-DE40-8E45-DB998D7F33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148" y="1055299"/>
            <a:ext cx="8436077" cy="44720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F9C4695-2B18-7B48-B93E-E4FFD17090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149" y="1728080"/>
            <a:ext cx="8288594" cy="631962"/>
          </a:xfrm>
          <a:prstGeom prst="rect">
            <a:avLst/>
          </a:prstGeom>
        </p:spPr>
      </p:pic>
      <p:pic>
        <p:nvPicPr>
          <p:cNvPr id="10" name="Obraz 9" descr="Obraz zawierający trawa, zewnętrzne, osoba, mężczyzna&#10;&#10;Opis wygenerowany automatycznie">
            <a:extLst>
              <a:ext uri="{FF2B5EF4-FFF2-40B4-BE49-F238E27FC236}">
                <a16:creationId xmlns:a16="http://schemas.microsoft.com/office/drawing/2014/main" id="{8A9E0B87-4D8E-5541-A306-75657B828F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481" y="2685229"/>
            <a:ext cx="4401948" cy="2934632"/>
          </a:xfrm>
          <a:prstGeom prst="rect">
            <a:avLst/>
          </a:prstGeom>
        </p:spPr>
      </p:pic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2F08C616-2B20-BA47-A841-2E707F098A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148" y="2715209"/>
            <a:ext cx="3937939" cy="2315440"/>
          </a:xfrm>
          <a:prstGeom prst="rect">
            <a:avLst/>
          </a:prstGeom>
        </p:spPr>
      </p:pic>
      <p:pic>
        <p:nvPicPr>
          <p:cNvPr id="9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25D93C1C-EEF1-0E41-AAAF-86CFD020753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148" y="5303880"/>
            <a:ext cx="3937939" cy="631962"/>
          </a:xfrm>
          <a:prstGeom prst="rect">
            <a:avLst/>
          </a:prstGeom>
        </p:spPr>
      </p:pic>
      <p:pic>
        <p:nvPicPr>
          <p:cNvPr id="11" name="Obraz 10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36623AE8-B731-4B42-AE72-64BEB2C0CFE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1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kwadrat&#10;&#10;Opis wygenerowany automatycznie">
            <a:extLst>
              <a:ext uri="{FF2B5EF4-FFF2-40B4-BE49-F238E27FC236}">
                <a16:creationId xmlns:a16="http://schemas.microsoft.com/office/drawing/2014/main" id="{15B198B1-BC7F-8D4A-90A5-36A32CAFF1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94" y="338684"/>
            <a:ext cx="9877935" cy="662482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3B9BFFE-CC59-6A48-8545-5B95B138A8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90" y="637591"/>
            <a:ext cx="8925635" cy="566532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96DE551-2CF4-464E-B699-C138913147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640" y="1062929"/>
            <a:ext cx="7506927" cy="154892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B1EA2B9-05EC-224F-BB59-ED4D4C0B4B5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379" y="5213132"/>
            <a:ext cx="1747167" cy="58972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2C6AED0-E7DF-174B-BE6F-448F6F7E436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722" y="3683515"/>
            <a:ext cx="7518975" cy="864551"/>
          </a:xfrm>
          <a:prstGeom prst="rect">
            <a:avLst/>
          </a:prstGeom>
        </p:spPr>
      </p:pic>
      <p:pic>
        <p:nvPicPr>
          <p:cNvPr id="9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236737DD-1E49-254D-B889-9577D1A5429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442" y="2584859"/>
            <a:ext cx="7407822" cy="951623"/>
          </a:xfrm>
          <a:prstGeom prst="rect">
            <a:avLst/>
          </a:prstGeom>
        </p:spPr>
      </p:pic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032BA92C-17E2-2A45-A60C-41497F2D932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129" y="4290816"/>
            <a:ext cx="6417547" cy="1015612"/>
          </a:xfrm>
          <a:prstGeom prst="rect">
            <a:avLst/>
          </a:prstGeom>
        </p:spPr>
      </p:pic>
      <p:pic>
        <p:nvPicPr>
          <p:cNvPr id="15" name="Obraz 14" descr="Obraz zawierający tekst&#10;&#10;Opis wygenerowany automatycznie">
            <a:extLst>
              <a:ext uri="{FF2B5EF4-FFF2-40B4-BE49-F238E27FC236}">
                <a16:creationId xmlns:a16="http://schemas.microsoft.com/office/drawing/2014/main" id="{2A913C60-5ED1-5340-8213-FAF4E018E9C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42" y="5132248"/>
            <a:ext cx="6051923" cy="751493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E2ADFF77-4A34-4746-A785-BC48B087D5E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44" y="3314230"/>
            <a:ext cx="8030402" cy="444503"/>
          </a:xfrm>
          <a:prstGeom prst="rect">
            <a:avLst/>
          </a:prstGeom>
        </p:spPr>
      </p:pic>
      <p:pic>
        <p:nvPicPr>
          <p:cNvPr id="14" name="Obraz 13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B3C335CA-BDBE-734F-B5AA-874E4101741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241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kwadrat&#10;&#10;Opis wygenerowany automatycznie">
            <a:extLst>
              <a:ext uri="{FF2B5EF4-FFF2-40B4-BE49-F238E27FC236}">
                <a16:creationId xmlns:a16="http://schemas.microsoft.com/office/drawing/2014/main" id="{15B198B1-BC7F-8D4A-90A5-36A32CAFF1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94" y="338684"/>
            <a:ext cx="9877935" cy="662482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100C1C2-67BD-8B4B-A2C5-BB39410627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16" y="1738768"/>
            <a:ext cx="8012591" cy="2715452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836EE020-D9CD-AF48-A31A-E772018C3C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138146"/>
            <a:ext cx="5508625" cy="843008"/>
          </a:xfrm>
          <a:prstGeom prst="rect">
            <a:avLst/>
          </a:prstGeom>
        </p:spPr>
      </p:pic>
      <p:pic>
        <p:nvPicPr>
          <p:cNvPr id="4" name="Obraz 3" descr="Obraz zawierający tekst, butelka&#10;&#10;Opis wygenerowany automatycznie">
            <a:extLst>
              <a:ext uri="{FF2B5EF4-FFF2-40B4-BE49-F238E27FC236}">
                <a16:creationId xmlns:a16="http://schemas.microsoft.com/office/drawing/2014/main" id="{4FA12E22-C80D-2344-9B39-01736B4E8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754" y="5090599"/>
            <a:ext cx="2128193" cy="763705"/>
          </a:xfrm>
          <a:prstGeom prst="rect">
            <a:avLst/>
          </a:prstGeom>
        </p:spPr>
      </p:pic>
      <p:pic>
        <p:nvPicPr>
          <p:cNvPr id="9" name="Obraz 8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06AA25C5-8018-2043-BF1D-131A39887EA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6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kwadrat&#10;&#10;Opis wygenerowany automatycznie">
            <a:extLst>
              <a:ext uri="{FF2B5EF4-FFF2-40B4-BE49-F238E27FC236}">
                <a16:creationId xmlns:a16="http://schemas.microsoft.com/office/drawing/2014/main" id="{15B198B1-BC7F-8D4A-90A5-36A32CAFF1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94" y="338684"/>
            <a:ext cx="9877935" cy="6624824"/>
          </a:xfrm>
          <a:prstGeom prst="rect">
            <a:avLst/>
          </a:prstGeom>
        </p:spPr>
      </p:pic>
      <p:pic>
        <p:nvPicPr>
          <p:cNvPr id="3" name="Obraz 2" descr="Obraz zawierający budynek, zewnętrzne, stare, łuk&#10;&#10;Opis wygenerowany automatycznie">
            <a:extLst>
              <a:ext uri="{FF2B5EF4-FFF2-40B4-BE49-F238E27FC236}">
                <a16:creationId xmlns:a16="http://schemas.microsoft.com/office/drawing/2014/main" id="{640FE6A4-EC87-724F-AE45-D3A63638D3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619" y="976937"/>
            <a:ext cx="1740720" cy="2461728"/>
          </a:xfrm>
          <a:prstGeom prst="rect">
            <a:avLst/>
          </a:prstGeom>
        </p:spPr>
      </p:pic>
      <p:pic>
        <p:nvPicPr>
          <p:cNvPr id="5" name="Obraz 4" descr="Obraz zawierający tekst, osoba, mężczyzna, ściana&#10;&#10;Opis wygenerowany automatycznie">
            <a:extLst>
              <a:ext uri="{FF2B5EF4-FFF2-40B4-BE49-F238E27FC236}">
                <a16:creationId xmlns:a16="http://schemas.microsoft.com/office/drawing/2014/main" id="{1F1B5656-8C71-A742-9044-42CB376D1E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565" y="3569208"/>
            <a:ext cx="1740720" cy="243195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2D3C648-8063-F544-A780-4ABDDB5A439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619" y="976936"/>
            <a:ext cx="8059387" cy="242507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3706749-17AA-1A4B-B3BF-517C0BF7D8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089" y="3621062"/>
            <a:ext cx="5846176" cy="544701"/>
          </a:xfrm>
          <a:prstGeom prst="rect">
            <a:avLst/>
          </a:prstGeom>
        </p:spPr>
      </p:pic>
      <p:pic>
        <p:nvPicPr>
          <p:cNvPr id="15" name="Obraz 14" descr="Obraz zawierający tekst&#10;&#10;Opis wygenerowany automatycznie">
            <a:extLst>
              <a:ext uri="{FF2B5EF4-FFF2-40B4-BE49-F238E27FC236}">
                <a16:creationId xmlns:a16="http://schemas.microsoft.com/office/drawing/2014/main" id="{3B0D9EA8-356D-754B-A151-2535F815E98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089" y="4262554"/>
            <a:ext cx="5324576" cy="1837468"/>
          </a:xfrm>
          <a:prstGeom prst="rect">
            <a:avLst/>
          </a:prstGeom>
        </p:spPr>
      </p:pic>
      <p:pic>
        <p:nvPicPr>
          <p:cNvPr id="7" name="Obraz 6" descr="Obraz zawierający tekst, butelka, zewnętrzne, znak&#10;&#10;Opis wygenerowany automatycznie">
            <a:extLst>
              <a:ext uri="{FF2B5EF4-FFF2-40B4-BE49-F238E27FC236}">
                <a16:creationId xmlns:a16="http://schemas.microsoft.com/office/drawing/2014/main" id="{7E74B427-2DB3-074A-9981-65FED7A8AC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0386" y="1288093"/>
            <a:ext cx="5610385" cy="1826749"/>
          </a:xfrm>
          <a:prstGeom prst="rect">
            <a:avLst/>
          </a:prstGeom>
        </p:spPr>
      </p:pic>
      <p:pic>
        <p:nvPicPr>
          <p:cNvPr id="14" name="Obraz 13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FA5C7550-17E1-F74D-97EC-FDB17967F3B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907" y="1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584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kwadrat&#10;&#10;Opis wygenerowany automatycznie">
            <a:extLst>
              <a:ext uri="{FF2B5EF4-FFF2-40B4-BE49-F238E27FC236}">
                <a16:creationId xmlns:a16="http://schemas.microsoft.com/office/drawing/2014/main" id="{15B198B1-BC7F-8D4A-90A5-36A32CAFF1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94" y="338684"/>
            <a:ext cx="9877935" cy="6624824"/>
          </a:xfrm>
          <a:prstGeom prst="rect">
            <a:avLst/>
          </a:prstGeom>
        </p:spPr>
      </p:pic>
      <p:pic>
        <p:nvPicPr>
          <p:cNvPr id="3" name="Obraz 2" descr="Obraz zawierający budynek, osoba, cegła, zewnętrzne&#10;&#10;Opis wygenerowany automatycznie">
            <a:extLst>
              <a:ext uri="{FF2B5EF4-FFF2-40B4-BE49-F238E27FC236}">
                <a16:creationId xmlns:a16="http://schemas.microsoft.com/office/drawing/2014/main" id="{FB226C31-F182-9145-81EB-B2B9794942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55" y="338684"/>
            <a:ext cx="9495514" cy="633034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A877665-8BD6-534E-A9A8-07322F5B51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534" y="848382"/>
            <a:ext cx="4891591" cy="3575089"/>
          </a:xfrm>
          <a:prstGeom prst="rect">
            <a:avLst/>
          </a:prstGeom>
        </p:spPr>
      </p:pic>
      <p:pic>
        <p:nvPicPr>
          <p:cNvPr id="8" name="Obraz 7" descr="Obraz zawierający tekst, clipart&#10;&#10;Opis wygenerowany automatycznie">
            <a:extLst>
              <a:ext uri="{FF2B5EF4-FFF2-40B4-BE49-F238E27FC236}">
                <a16:creationId xmlns:a16="http://schemas.microsoft.com/office/drawing/2014/main" id="{30FB0EEA-E8F6-164F-976F-64BC44C532F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641" y="848382"/>
            <a:ext cx="3280533" cy="454309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A9B061FE-6736-AA4D-8B3B-681CE771B8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726" y="1992145"/>
            <a:ext cx="2588349" cy="1856524"/>
          </a:xfrm>
          <a:prstGeom prst="rect">
            <a:avLst/>
          </a:prstGeom>
        </p:spPr>
      </p:pic>
      <p:pic>
        <p:nvPicPr>
          <p:cNvPr id="9" name="Obraz 8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2FAC08DA-10D0-9E41-B609-A0AFE4196BC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3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0A0CE0C-143D-324B-B1F2-4B1820F886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15" y="609875"/>
            <a:ext cx="8966580" cy="5689757"/>
          </a:xfrm>
          <a:prstGeom prst="rect">
            <a:avLst/>
          </a:prstGeom>
        </p:spPr>
      </p:pic>
      <p:pic>
        <p:nvPicPr>
          <p:cNvPr id="6" name="Obraz 5" descr="Obraz zawierający trawa, zewnętrzne, budynek, cegła&#10;&#10;Opis wygenerowany automatycznie">
            <a:extLst>
              <a:ext uri="{FF2B5EF4-FFF2-40B4-BE49-F238E27FC236}">
                <a16:creationId xmlns:a16="http://schemas.microsoft.com/office/drawing/2014/main" id="{BDFB63D7-7A89-2C4A-8BF5-A96B314DD1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828" y="1220067"/>
            <a:ext cx="3247860" cy="2169789"/>
          </a:xfrm>
          <a:prstGeom prst="rect">
            <a:avLst/>
          </a:prstGeom>
        </p:spPr>
      </p:pic>
      <p:pic>
        <p:nvPicPr>
          <p:cNvPr id="8" name="Obraz 7" descr="Obraz zawierający trawa, zewnętrzne, niebo, drzewo&#10;&#10;Opis wygenerowany automatycznie">
            <a:extLst>
              <a:ext uri="{FF2B5EF4-FFF2-40B4-BE49-F238E27FC236}">
                <a16:creationId xmlns:a16="http://schemas.microsoft.com/office/drawing/2014/main" id="{9FD7D0D3-6518-C340-90CC-53309E6CAD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827" y="3666693"/>
            <a:ext cx="3254682" cy="2169789"/>
          </a:xfrm>
          <a:prstGeom prst="rect">
            <a:avLst/>
          </a:prstGeom>
        </p:spPr>
      </p:pic>
      <p:pic>
        <p:nvPicPr>
          <p:cNvPr id="10" name="Obraz 9" descr="Obraz zawierający tekst, zegar&#10;&#10;Opis wygenerowany automatycznie">
            <a:extLst>
              <a:ext uri="{FF2B5EF4-FFF2-40B4-BE49-F238E27FC236}">
                <a16:creationId xmlns:a16="http://schemas.microsoft.com/office/drawing/2014/main" id="{CE8A339F-9742-B240-82B5-2CCB8860F4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606" y="1695200"/>
            <a:ext cx="1011330" cy="36921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998322D-B5FA-754C-B4AE-BBD236200B3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786" y="1980394"/>
            <a:ext cx="678969" cy="226323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CC235EA-B4C9-E449-9465-B21E132624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935" y="2132137"/>
            <a:ext cx="918029" cy="498227"/>
          </a:xfrm>
          <a:prstGeom prst="rect">
            <a:avLst/>
          </a:prstGeom>
        </p:spPr>
      </p:pic>
      <p:pic>
        <p:nvPicPr>
          <p:cNvPr id="18" name="Obraz 17" descr="Obraz zawierający tekst, urządzenie, wskaźnik&#10;&#10;Opis wygenerowany automatycznie">
            <a:extLst>
              <a:ext uri="{FF2B5EF4-FFF2-40B4-BE49-F238E27FC236}">
                <a16:creationId xmlns:a16="http://schemas.microsoft.com/office/drawing/2014/main" id="{58E9D915-1B74-5B43-9A53-C5D3E7E68E4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470" y="1879603"/>
            <a:ext cx="1271687" cy="241829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029B2A5B-0D09-7D47-8FE3-32554490C9C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467" y="5139255"/>
            <a:ext cx="641895" cy="407871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C2A14129-C067-9E43-8C5B-22A023B4700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208" y="5421988"/>
            <a:ext cx="1472837" cy="349412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AF89AF6E-3838-EE41-A079-8A3BBF3B823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49" y="1180988"/>
            <a:ext cx="4929465" cy="88962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1BFF9A8-2D9C-9F4F-8E5B-A7A71D89C38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643" y="2078916"/>
            <a:ext cx="4234080" cy="505727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76A44B9B-9AB8-814A-B55A-B07BB900D91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43" y="2698983"/>
            <a:ext cx="3597618" cy="327507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EE761669-D2D5-C849-966F-2F76D1F5E55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42" y="2991219"/>
            <a:ext cx="2411644" cy="282847"/>
          </a:xfrm>
          <a:prstGeom prst="rect">
            <a:avLst/>
          </a:prstGeom>
        </p:spPr>
      </p:pic>
      <p:pic>
        <p:nvPicPr>
          <p:cNvPr id="29" name="Obraz 28" descr="Obraz zawierający tekst&#10;&#10;Opis wygenerowany automatycznie">
            <a:extLst>
              <a:ext uri="{FF2B5EF4-FFF2-40B4-BE49-F238E27FC236}">
                <a16:creationId xmlns:a16="http://schemas.microsoft.com/office/drawing/2014/main" id="{6818673D-58C1-2B47-B730-BB65B552416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42" y="3255687"/>
            <a:ext cx="2858245" cy="575619"/>
          </a:xfrm>
          <a:prstGeom prst="rect">
            <a:avLst/>
          </a:prstGeom>
        </p:spPr>
      </p:pic>
      <p:pic>
        <p:nvPicPr>
          <p:cNvPr id="31" name="Obraz 30" descr="Obraz zawierający tekst, czerwony, ciemny&#10;&#10;Opis wygenerowany automatycznie">
            <a:extLst>
              <a:ext uri="{FF2B5EF4-FFF2-40B4-BE49-F238E27FC236}">
                <a16:creationId xmlns:a16="http://schemas.microsoft.com/office/drawing/2014/main" id="{EDBAE50B-4F8B-4A44-A21A-A7EFC5FE3566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42" y="3796587"/>
            <a:ext cx="3938771" cy="573830"/>
          </a:xfrm>
          <a:prstGeom prst="rect">
            <a:avLst/>
          </a:prstGeom>
        </p:spPr>
      </p:pic>
      <p:pic>
        <p:nvPicPr>
          <p:cNvPr id="33" name="Obraz 32" descr="Obraz zawierający tekst, clipart&#10;&#10;Opis wygenerowany automatycznie">
            <a:extLst>
              <a:ext uri="{FF2B5EF4-FFF2-40B4-BE49-F238E27FC236}">
                <a16:creationId xmlns:a16="http://schemas.microsoft.com/office/drawing/2014/main" id="{6196195E-25BC-EE48-9C02-FBB540EA7BC1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057" y="4353827"/>
            <a:ext cx="952748" cy="243149"/>
          </a:xfrm>
          <a:prstGeom prst="rect">
            <a:avLst/>
          </a:prstGeom>
        </p:spPr>
      </p:pic>
      <p:pic>
        <p:nvPicPr>
          <p:cNvPr id="35" name="Obraz 34" descr="Obraz zawierający tekst&#10;&#10;Opis wygenerowany automatycznie">
            <a:extLst>
              <a:ext uri="{FF2B5EF4-FFF2-40B4-BE49-F238E27FC236}">
                <a16:creationId xmlns:a16="http://schemas.microsoft.com/office/drawing/2014/main" id="{C733FBBA-1BAA-514C-8666-2AA9CF298DCC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057" y="4626453"/>
            <a:ext cx="4289283" cy="580398"/>
          </a:xfrm>
          <a:prstGeom prst="rect">
            <a:avLst/>
          </a:prstGeom>
        </p:spPr>
      </p:pic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A79B307E-8266-0C49-B676-164477FB020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022" y="5153803"/>
            <a:ext cx="4387810" cy="703118"/>
          </a:xfrm>
          <a:prstGeom prst="rect">
            <a:avLst/>
          </a:prstGeom>
        </p:spPr>
      </p:pic>
      <p:pic>
        <p:nvPicPr>
          <p:cNvPr id="21" name="Obraz 20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9412BCF4-4C3E-4628-8084-E3A85AEE6E69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4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75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25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2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7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2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925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125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475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725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750"/>
                            </p:stCondLst>
                            <p:childTnLst>
                              <p:par>
                                <p:cTn id="84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37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kwadrat&#10;&#10;Opis wygenerowany automatycznie">
            <a:extLst>
              <a:ext uri="{FF2B5EF4-FFF2-40B4-BE49-F238E27FC236}">
                <a16:creationId xmlns:a16="http://schemas.microsoft.com/office/drawing/2014/main" id="{15B198B1-BC7F-8D4A-90A5-36A32CAFF1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94" y="338684"/>
            <a:ext cx="9877935" cy="6624824"/>
          </a:xfrm>
          <a:prstGeom prst="rect">
            <a:avLst/>
          </a:prstGeom>
        </p:spPr>
      </p:pic>
      <p:pic>
        <p:nvPicPr>
          <p:cNvPr id="3" name="Obraz 2" descr="Obraz zawierający budynek, osoba, stojące, łuk&#10;&#10;Opis wygenerowany automatycznie">
            <a:extLst>
              <a:ext uri="{FF2B5EF4-FFF2-40B4-BE49-F238E27FC236}">
                <a16:creationId xmlns:a16="http://schemas.microsoft.com/office/drawing/2014/main" id="{F3D893DC-C9DA-9649-B964-535198962B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61" y="514649"/>
            <a:ext cx="9144000" cy="6096000"/>
          </a:xfrm>
          <a:prstGeom prst="rect">
            <a:avLst/>
          </a:prstGeom>
        </p:spPr>
      </p:pic>
      <p:pic>
        <p:nvPicPr>
          <p:cNvPr id="5" name="Obraz 4" descr="Obraz zawierający kwadrat&#10;&#10;Opis wygenerowany automatycznie">
            <a:extLst>
              <a:ext uri="{FF2B5EF4-FFF2-40B4-BE49-F238E27FC236}">
                <a16:creationId xmlns:a16="http://schemas.microsoft.com/office/drawing/2014/main" id="{C03E5E6C-A457-6344-BBA3-1D161A3B37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394" y="3861161"/>
            <a:ext cx="3185835" cy="2136640"/>
          </a:xfrm>
          <a:prstGeom prst="rect">
            <a:avLst/>
          </a:prstGeom>
        </p:spPr>
      </p:pic>
      <p:pic>
        <p:nvPicPr>
          <p:cNvPr id="8" name="Obraz 7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D52A54C0-D383-844D-B5CA-B65316CC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379" y="3753486"/>
            <a:ext cx="3185834" cy="2144396"/>
          </a:xfrm>
          <a:prstGeom prst="rect">
            <a:avLst/>
          </a:prstGeom>
        </p:spPr>
      </p:pic>
      <p:pic>
        <p:nvPicPr>
          <p:cNvPr id="10" name="Obraz 9" descr="Obraz zawierający tekst, clipart&#10;&#10;Opis wygenerowany automatycznie">
            <a:extLst>
              <a:ext uri="{FF2B5EF4-FFF2-40B4-BE49-F238E27FC236}">
                <a16:creationId xmlns:a16="http://schemas.microsoft.com/office/drawing/2014/main" id="{C0F59B19-36DC-5043-9DD7-9E3E25A426D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465" y="770502"/>
            <a:ext cx="3207169" cy="444149"/>
          </a:xfrm>
          <a:prstGeom prst="rect">
            <a:avLst/>
          </a:prstGeom>
        </p:spPr>
      </p:pic>
      <p:pic>
        <p:nvPicPr>
          <p:cNvPr id="12" name="Obraz 11" descr="Obraz zawierający tekst&#10;&#10;Opis wygenerowany automatycznie">
            <a:extLst>
              <a:ext uri="{FF2B5EF4-FFF2-40B4-BE49-F238E27FC236}">
                <a16:creationId xmlns:a16="http://schemas.microsoft.com/office/drawing/2014/main" id="{5173375A-A449-2740-A8B1-B2B6C10ED52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490" y="4456855"/>
            <a:ext cx="2689611" cy="737657"/>
          </a:xfrm>
          <a:prstGeom prst="rect">
            <a:avLst/>
          </a:prstGeom>
        </p:spPr>
      </p:pic>
      <p:pic>
        <p:nvPicPr>
          <p:cNvPr id="11" name="Obraz 10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4A13BF06-9A77-A648-9F4B-A27BCF4AA63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753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kwadrat&#10;&#10;Opis wygenerowany automatycznie">
            <a:extLst>
              <a:ext uri="{FF2B5EF4-FFF2-40B4-BE49-F238E27FC236}">
                <a16:creationId xmlns:a16="http://schemas.microsoft.com/office/drawing/2014/main" id="{15B198B1-BC7F-8D4A-90A5-36A32CAFF1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94" y="338684"/>
            <a:ext cx="9877935" cy="662482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786FEFE-A2FB-0D44-BF0D-8741B7EDEC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46" y="1059269"/>
            <a:ext cx="6498870" cy="7682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A07EB21-0C5E-2946-8418-6B65E06CFA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020" y="1481854"/>
            <a:ext cx="2026261" cy="171606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D703877-34E5-884E-8E49-8329735D795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1879" y="3153846"/>
            <a:ext cx="1498541" cy="1269134"/>
          </a:xfrm>
          <a:prstGeom prst="rect">
            <a:avLst/>
          </a:prstGeom>
        </p:spPr>
      </p:pic>
      <p:pic>
        <p:nvPicPr>
          <p:cNvPr id="11" name="Obraz 10" descr="Obraz zawierający zegar, zegarek&#10;&#10;Opis wygenerowany automatycznie">
            <a:extLst>
              <a:ext uri="{FF2B5EF4-FFF2-40B4-BE49-F238E27FC236}">
                <a16:creationId xmlns:a16="http://schemas.microsoft.com/office/drawing/2014/main" id="{D262CEE9-57AA-5C43-B371-9FBD1C0828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520" y="4502720"/>
            <a:ext cx="1809832" cy="153277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E9324F3-3680-9E4B-A608-DC2B92F4C18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46" y="1948924"/>
            <a:ext cx="3417670" cy="33054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DFA9F98-C36A-AB4A-9413-FA4BA39F3AB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46" y="3650671"/>
            <a:ext cx="3467563" cy="32430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B019ED0-195B-D942-B188-4EC7A2CBD3E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46" y="4543508"/>
            <a:ext cx="3274228" cy="355488"/>
          </a:xfrm>
          <a:prstGeom prst="rect">
            <a:avLst/>
          </a:prstGeom>
        </p:spPr>
      </p:pic>
      <p:pic>
        <p:nvPicPr>
          <p:cNvPr id="14" name="Obraz 13" descr="Obraz zawierający tekst&#10;&#10;Opis wygenerowany automatycznie">
            <a:extLst>
              <a:ext uri="{FF2B5EF4-FFF2-40B4-BE49-F238E27FC236}">
                <a16:creationId xmlns:a16="http://schemas.microsoft.com/office/drawing/2014/main" id="{468AC5C8-9BCA-5A43-85A9-E8232CA992F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46" y="2360972"/>
            <a:ext cx="6085486" cy="1148278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88B95701-B6AE-8344-8426-946128DA2E9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64" y="4083720"/>
            <a:ext cx="6085470" cy="16300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5054ED8-59E6-C04C-AB0C-80F019EDEC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1062" y="4988833"/>
            <a:ext cx="6085470" cy="689068"/>
          </a:xfrm>
          <a:prstGeom prst="rect">
            <a:avLst/>
          </a:prstGeom>
        </p:spPr>
      </p:pic>
      <p:pic>
        <p:nvPicPr>
          <p:cNvPr id="13" name="Obraz 12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2BF5843C-5AF4-45B8-B76A-1A9A89ECBD0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38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2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75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0A0CE0C-143D-324B-B1F2-4B1820F886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15" y="609875"/>
            <a:ext cx="8966580" cy="5689757"/>
          </a:xfrm>
          <a:prstGeom prst="rect">
            <a:avLst/>
          </a:prstGeom>
        </p:spPr>
      </p:pic>
      <p:pic>
        <p:nvPicPr>
          <p:cNvPr id="4" name="Obraz 3" descr="Obraz zawierający zewnętrzne, łódź, stare, czarny&#10;&#10;Opis wygenerowany automatycznie">
            <a:extLst>
              <a:ext uri="{FF2B5EF4-FFF2-40B4-BE49-F238E27FC236}">
                <a16:creationId xmlns:a16="http://schemas.microsoft.com/office/drawing/2014/main" id="{950010A3-CC20-3444-BFB8-C1517083E4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458" y="3002507"/>
            <a:ext cx="5195632" cy="2922037"/>
          </a:xfrm>
          <a:prstGeom prst="rect">
            <a:avLst/>
          </a:prstGeom>
        </p:spPr>
      </p:pic>
      <p:pic>
        <p:nvPicPr>
          <p:cNvPr id="6" name="Obraz 5" descr="Obraz zawierający tekst, talerz, czytanie, zastawa stołowa&#10;&#10;Opis wygenerowany automatycznie">
            <a:extLst>
              <a:ext uri="{FF2B5EF4-FFF2-40B4-BE49-F238E27FC236}">
                <a16:creationId xmlns:a16="http://schemas.microsoft.com/office/drawing/2014/main" id="{1AAA210B-8EE1-7549-8B3E-745110D78C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382" y="979432"/>
            <a:ext cx="4277244" cy="1791064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7540449B-DAE5-714C-BC7C-69928F7FFD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315" y="3043450"/>
            <a:ext cx="978755" cy="62284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8F0F8C7-8AEA-AD45-B6DF-53AE6F4CAC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566" y="3065091"/>
            <a:ext cx="770707" cy="336921"/>
          </a:xfrm>
          <a:prstGeom prst="rect">
            <a:avLst/>
          </a:prstGeom>
        </p:spPr>
      </p:pic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EF0E1932-EFDC-3D4C-8483-426E5F3C0DC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447" y="1061072"/>
            <a:ext cx="3164600" cy="160855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C3CF230-86B3-1945-B630-E57B20D4BF9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128" y="2716793"/>
            <a:ext cx="2385345" cy="326201"/>
          </a:xfrm>
          <a:prstGeom prst="rect">
            <a:avLst/>
          </a:prstGeom>
        </p:spPr>
      </p:pic>
      <p:pic>
        <p:nvPicPr>
          <p:cNvPr id="14" name="Obraz 13" descr="Obraz zawierający tekst&#10;&#10;Opis wygenerowany automatycznie">
            <a:extLst>
              <a:ext uri="{FF2B5EF4-FFF2-40B4-BE49-F238E27FC236}">
                <a16:creationId xmlns:a16="http://schemas.microsoft.com/office/drawing/2014/main" id="{AA1D9644-414C-564F-9F2E-37B1D89958C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107" y="3160533"/>
            <a:ext cx="3040080" cy="905555"/>
          </a:xfrm>
          <a:prstGeom prst="rect">
            <a:avLst/>
          </a:prstGeom>
        </p:spPr>
      </p:pic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:a16="http://schemas.microsoft.com/office/drawing/2014/main" id="{02AF6378-8888-4D43-BBCF-3F45900FE44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447" y="4135499"/>
            <a:ext cx="3040080" cy="1826795"/>
          </a:xfrm>
          <a:prstGeom prst="rect">
            <a:avLst/>
          </a:prstGeom>
        </p:spPr>
      </p:pic>
      <p:pic>
        <p:nvPicPr>
          <p:cNvPr id="18" name="Obraz 17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6939AD80-84FF-9B45-8829-2B766DB5993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86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25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kwadrat&#10;&#10;Opis wygenerowany automatycznie">
            <a:extLst>
              <a:ext uri="{FF2B5EF4-FFF2-40B4-BE49-F238E27FC236}">
                <a16:creationId xmlns:a16="http://schemas.microsoft.com/office/drawing/2014/main" id="{15B198B1-BC7F-8D4A-90A5-36A32CAFF1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94" y="338684"/>
            <a:ext cx="9877935" cy="662482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3B9BFFE-CC59-6A48-8545-5B95B138A8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90" y="637591"/>
            <a:ext cx="8925635" cy="566532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D9EDEBD-0D20-614E-9E6F-D737862004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572" y="1092889"/>
            <a:ext cx="2675311" cy="1778473"/>
          </a:xfrm>
          <a:prstGeom prst="rect">
            <a:avLst/>
          </a:prstGeom>
        </p:spPr>
      </p:pic>
      <p:pic>
        <p:nvPicPr>
          <p:cNvPr id="14" name="Obraz 13" descr="Obraz zawierający tekst&#10;&#10;Opis wygenerowany automatycznie">
            <a:extLst>
              <a:ext uri="{FF2B5EF4-FFF2-40B4-BE49-F238E27FC236}">
                <a16:creationId xmlns:a16="http://schemas.microsoft.com/office/drawing/2014/main" id="{C1BE4C88-A470-9641-86ED-A38501C725D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14" y="3014794"/>
            <a:ext cx="4592674" cy="2929224"/>
          </a:xfrm>
          <a:prstGeom prst="rect">
            <a:avLst/>
          </a:prstGeom>
        </p:spPr>
      </p:pic>
      <p:pic>
        <p:nvPicPr>
          <p:cNvPr id="16" name="Obraz 15" descr="Obraz zawierający zewnętrzne, skała, kamień, tłum&#10;&#10;Opis wygenerowany automatycznie">
            <a:extLst>
              <a:ext uri="{FF2B5EF4-FFF2-40B4-BE49-F238E27FC236}">
                <a16:creationId xmlns:a16="http://schemas.microsoft.com/office/drawing/2014/main" id="{C3BF1344-0D7D-6C41-9DE4-452A3466BA7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598" y="1146676"/>
            <a:ext cx="3539135" cy="4706233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9A97624C-94EE-C046-B3F1-AC845362885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314" y="1182534"/>
            <a:ext cx="1256674" cy="628337"/>
          </a:xfrm>
          <a:prstGeom prst="rect">
            <a:avLst/>
          </a:prstGeom>
        </p:spPr>
      </p:pic>
      <p:pic>
        <p:nvPicPr>
          <p:cNvPr id="9" name="Obraz 8" descr="Obraz zawierający tekst, monitor, sprzęt elektroniczny, wyświetlanie&#10;&#10;Opis wygenerowany automatycznie">
            <a:extLst>
              <a:ext uri="{FF2B5EF4-FFF2-40B4-BE49-F238E27FC236}">
                <a16:creationId xmlns:a16="http://schemas.microsoft.com/office/drawing/2014/main" id="{F736F8F2-9B95-4E37-99EC-B70567F6454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08437" cy="6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9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1451</TotalTime>
  <Words>4</Words>
  <Application>Microsoft Office PowerPoint</Application>
  <PresentationFormat>Niestandardowy</PresentationFormat>
  <Paragraphs>4</Paragraphs>
  <Slides>27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Krzętowska Agnieszka</dc:creator>
  <cp:lastModifiedBy>Anna Wysocka</cp:lastModifiedBy>
  <cp:revision>343</cp:revision>
  <dcterms:created xsi:type="dcterms:W3CDTF">2021-07-26T07:38:52Z</dcterms:created>
  <dcterms:modified xsi:type="dcterms:W3CDTF">2022-01-24T15:30:13Z</dcterms:modified>
</cp:coreProperties>
</file>